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customUI/images/Arla1.jpg" ContentType="image/.jpg"/>
</Types>
</file>

<file path=_rels/.rels><?xml version="1.0" encoding="UTF-8" standalone="yes"?>
<Relationships xmlns="http://schemas.openxmlformats.org/package/2006/relationships"><Relationship Id="Rffbf6a27eb9f4526"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6887b24d25174f69" Type="http://schemas.microsoft.com/office/2006/relationships/ui/extensibility" Target="customUI/customUI.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0"/>
  </p:notesMasterIdLst>
  <p:handoutMasterIdLst>
    <p:handoutMasterId r:id="rId11"/>
  </p:handoutMasterIdLst>
  <p:sldIdLst>
    <p:sldId id="342" r:id="rId2"/>
    <p:sldId id="343" r:id="rId3"/>
    <p:sldId id="326" r:id="rId4"/>
    <p:sldId id="259" r:id="rId5"/>
    <p:sldId id="328" r:id="rId6"/>
    <p:sldId id="334" r:id="rId7"/>
    <p:sldId id="337" r:id="rId8"/>
    <p:sldId id="258" r:id="rId9"/>
  </p:sldIdLst>
  <p:sldSz cx="12192000" cy="6858000"/>
  <p:notesSz cx="7315200" cy="9601200"/>
  <p:embeddedFontLst>
    <p:embeddedFont>
      <p:font typeface="Calibri" panose="020F0502020204030204" pitchFamily="34" charset="0"/>
      <p:regular r:id="rId12"/>
      <p:bold r:id="rId13"/>
      <p:italic r:id="rId14"/>
      <p:boldItalic r:id="rId15"/>
    </p:embeddedFont>
    <p:embeddedFont>
      <p:font typeface="Arla InterFace" panose="020B0604020202020204" charset="0"/>
      <p:regular r:id="rId16"/>
      <p:bold r:id="rId17"/>
      <p:italic r:id="rId18"/>
    </p:embeddedFont>
    <p:embeddedFont>
      <p:font typeface="MS PGothic" panose="020B0600070205080204" pitchFamily="34" charset="-128"/>
      <p:regular r:id="rId19"/>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37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k Damholt Jørgensen" initials="HDJ"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C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33" autoAdjust="0"/>
  </p:normalViewPr>
  <p:slideViewPr>
    <p:cSldViewPr snapToGrid="0" snapToObjects="1">
      <p:cViewPr varScale="1">
        <p:scale>
          <a:sx n="105" d="100"/>
          <a:sy n="105" d="100"/>
        </p:scale>
        <p:origin x="1398" y="120"/>
      </p:cViewPr>
      <p:guideLst>
        <p:guide orient="horz" pos="1638"/>
        <p:guide pos="3704"/>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5" d="100"/>
          <a:sy n="95" d="100"/>
        </p:scale>
        <p:origin x="358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1728"/>
          </a:xfrm>
          <a:prstGeom prst="rect">
            <a:avLst/>
          </a:prstGeom>
        </p:spPr>
        <p:txBody>
          <a:bodyPr vert="horz" lIns="91433" tIns="45717" rIns="91433" bIns="45717" rtlCol="0"/>
          <a:lstStyle>
            <a:lvl1pPr algn="l">
              <a:defRPr sz="1200"/>
            </a:lvl1pPr>
          </a:lstStyle>
          <a:p>
            <a:endParaRPr lang="en-GB"/>
          </a:p>
        </p:txBody>
      </p:sp>
      <p:sp>
        <p:nvSpPr>
          <p:cNvPr id="3" name="Date Placeholder 2"/>
          <p:cNvSpPr>
            <a:spLocks noGrp="1"/>
          </p:cNvSpPr>
          <p:nvPr>
            <p:ph type="dt" sz="quarter" idx="1"/>
          </p:nvPr>
        </p:nvSpPr>
        <p:spPr>
          <a:xfrm>
            <a:off x="4143589" y="0"/>
            <a:ext cx="3169920" cy="481728"/>
          </a:xfrm>
          <a:prstGeom prst="rect">
            <a:avLst/>
          </a:prstGeom>
        </p:spPr>
        <p:txBody>
          <a:bodyPr vert="horz" lIns="91433" tIns="45717" rIns="91433" bIns="45717" rtlCol="0"/>
          <a:lstStyle>
            <a:lvl1pPr algn="r">
              <a:defRPr sz="1200"/>
            </a:lvl1pPr>
          </a:lstStyle>
          <a:p>
            <a:fld id="{8A04865C-B91A-4166-8FDF-9C6DAE146A82}" type="datetimeFigureOut">
              <a:rPr lang="en-GB" smtClean="0"/>
              <a:t>25/04/2018</a:t>
            </a:fld>
            <a:endParaRPr lang="en-GB"/>
          </a:p>
        </p:txBody>
      </p:sp>
      <p:sp>
        <p:nvSpPr>
          <p:cNvPr id="4" name="Footer Placeholder 3"/>
          <p:cNvSpPr>
            <a:spLocks noGrp="1"/>
          </p:cNvSpPr>
          <p:nvPr>
            <p:ph type="ftr" sz="quarter" idx="2"/>
          </p:nvPr>
        </p:nvSpPr>
        <p:spPr>
          <a:xfrm>
            <a:off x="2" y="9119475"/>
            <a:ext cx="3169920" cy="481727"/>
          </a:xfrm>
          <a:prstGeom prst="rect">
            <a:avLst/>
          </a:prstGeom>
        </p:spPr>
        <p:txBody>
          <a:bodyPr vert="horz" lIns="91433" tIns="45717" rIns="91433"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4143589" y="9119475"/>
            <a:ext cx="3169920" cy="481727"/>
          </a:xfrm>
          <a:prstGeom prst="rect">
            <a:avLst/>
          </a:prstGeom>
        </p:spPr>
        <p:txBody>
          <a:bodyPr vert="horz" lIns="91433" tIns="45717" rIns="91433" bIns="45717" rtlCol="0" anchor="b"/>
          <a:lstStyle>
            <a:lvl1pPr algn="r">
              <a:defRPr sz="1200"/>
            </a:lvl1pPr>
          </a:lstStyle>
          <a:p>
            <a:fld id="{ADF96BAC-61F9-48BC-9776-D959763CC973}" type="slidenum">
              <a:rPr lang="en-GB" smtClean="0"/>
              <a:t>‹Nr.›</a:t>
            </a:fld>
            <a:endParaRPr lang="en-GB"/>
          </a:p>
        </p:txBody>
      </p:sp>
    </p:spTree>
    <p:extLst>
      <p:ext uri="{BB962C8B-B14F-4D97-AF65-F5344CB8AC3E}">
        <p14:creationId xmlns:p14="http://schemas.microsoft.com/office/powerpoint/2010/main" val="1677892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20" cy="481728"/>
          </a:xfrm>
          <a:prstGeom prst="rect">
            <a:avLst/>
          </a:prstGeom>
        </p:spPr>
        <p:txBody>
          <a:bodyPr vert="horz" lIns="91433" tIns="45717" rIns="91433" bIns="45717" rtlCol="0"/>
          <a:lstStyle>
            <a:lvl1pPr algn="l">
              <a:defRPr sz="1200"/>
            </a:lvl1pPr>
          </a:lstStyle>
          <a:p>
            <a:endParaRPr lang="en-GB"/>
          </a:p>
        </p:txBody>
      </p:sp>
      <p:sp>
        <p:nvSpPr>
          <p:cNvPr id="3" name="Date Placeholder 2"/>
          <p:cNvSpPr>
            <a:spLocks noGrp="1"/>
          </p:cNvSpPr>
          <p:nvPr>
            <p:ph type="dt" idx="1"/>
          </p:nvPr>
        </p:nvSpPr>
        <p:spPr>
          <a:xfrm>
            <a:off x="4143589" y="0"/>
            <a:ext cx="3169920" cy="481728"/>
          </a:xfrm>
          <a:prstGeom prst="rect">
            <a:avLst/>
          </a:prstGeom>
        </p:spPr>
        <p:txBody>
          <a:bodyPr vert="horz" lIns="91433" tIns="45717" rIns="91433" bIns="45717" rtlCol="0"/>
          <a:lstStyle>
            <a:lvl1pPr algn="r">
              <a:defRPr sz="1200"/>
            </a:lvl1pPr>
          </a:lstStyle>
          <a:p>
            <a:fld id="{6172E7AF-D9A3-466B-8BE7-559D535F214C}" type="datetimeFigureOut">
              <a:rPr lang="en-GB" smtClean="0"/>
              <a:t>25/04/2018</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33" tIns="45717" rIns="91433" bIns="45717" rtlCol="0" anchor="ctr"/>
          <a:lstStyle/>
          <a:p>
            <a:endParaRPr lang="en-GB"/>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119475"/>
            <a:ext cx="3169920" cy="481727"/>
          </a:xfrm>
          <a:prstGeom prst="rect">
            <a:avLst/>
          </a:prstGeom>
        </p:spPr>
        <p:txBody>
          <a:bodyPr vert="horz" lIns="91433" tIns="45717" rIns="91433"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4143589" y="9119475"/>
            <a:ext cx="3169920" cy="481727"/>
          </a:xfrm>
          <a:prstGeom prst="rect">
            <a:avLst/>
          </a:prstGeom>
        </p:spPr>
        <p:txBody>
          <a:bodyPr vert="horz" lIns="91433" tIns="45717" rIns="91433" bIns="45717" rtlCol="0" anchor="b"/>
          <a:lstStyle>
            <a:lvl1pPr algn="r">
              <a:defRPr sz="1200"/>
            </a:lvl1pPr>
          </a:lstStyle>
          <a:p>
            <a:fld id="{E052F967-3795-4708-AFE6-9430D363ACEB}" type="slidenum">
              <a:rPr lang="en-GB" smtClean="0"/>
              <a:t>‹Nr.›</a:t>
            </a:fld>
            <a:endParaRPr lang="en-GB"/>
          </a:p>
        </p:txBody>
      </p:sp>
    </p:spTree>
    <p:extLst>
      <p:ext uri="{BB962C8B-B14F-4D97-AF65-F5344CB8AC3E}">
        <p14:creationId xmlns:p14="http://schemas.microsoft.com/office/powerpoint/2010/main" val="155374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da-DK" dirty="0">
              <a:solidFill>
                <a:srgbClr val="363E42"/>
              </a:solidFill>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50" indent="-285750" eaLnBrk="0" hangingPunct="0">
              <a:defRPr>
                <a:solidFill>
                  <a:schemeClr val="tx1"/>
                </a:solidFill>
                <a:latin typeface="Arla InterFace Beta" panose="020B0603030203020204" pitchFamily="34" charset="0"/>
                <a:ea typeface="MS PGothic" panose="020B0600070205080204" pitchFamily="34" charset="-128"/>
              </a:defRPr>
            </a:lvl2pPr>
            <a:lvl3pPr marL="1143000" indent="-228600" eaLnBrk="0" hangingPunct="0">
              <a:defRPr>
                <a:solidFill>
                  <a:schemeClr val="tx1"/>
                </a:solidFill>
                <a:latin typeface="Arla InterFace Beta" panose="020B0603030203020204" pitchFamily="34" charset="0"/>
                <a:ea typeface="MS PGothic" panose="020B0600070205080204" pitchFamily="34" charset="-128"/>
              </a:defRPr>
            </a:lvl3pPr>
            <a:lvl4pPr marL="1600200" indent="-228600" eaLnBrk="0" hangingPunct="0">
              <a:defRPr>
                <a:solidFill>
                  <a:schemeClr val="tx1"/>
                </a:solidFill>
                <a:latin typeface="Arla InterFace Beta" panose="020B0603030203020204" pitchFamily="34" charset="0"/>
                <a:ea typeface="MS PGothic" panose="020B0600070205080204" pitchFamily="34" charset="-128"/>
              </a:defRPr>
            </a:lvl4pPr>
            <a:lvl5pPr marL="2057400" indent="-228600" eaLnBrk="0" hangingPunct="0">
              <a:defRPr>
                <a:solidFill>
                  <a:schemeClr val="tx1"/>
                </a:solidFill>
                <a:latin typeface="Arla InterFace Beta" panose="020B060303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pPr>
              <a:buSzPct val="100000"/>
            </a:pPr>
            <a:fld id="{97042720-CB9F-4476-8353-CB3A83C5DE0E}" type="slidenum">
              <a:rPr lang="da-DK" altLang="da-DK">
                <a:solidFill>
                  <a:srgbClr val="363E42"/>
                </a:solidFill>
              </a:rPr>
              <a:pPr>
                <a:buSzPct val="100000"/>
              </a:pPr>
              <a:t>1</a:t>
            </a:fld>
            <a:endParaRPr lang="da-DK" altLang="da-DK">
              <a:solidFill>
                <a:srgbClr val="363E42"/>
              </a:solidFill>
            </a:endParaRPr>
          </a:p>
        </p:txBody>
      </p:sp>
    </p:spTree>
    <p:extLst>
      <p:ext uri="{BB962C8B-B14F-4D97-AF65-F5344CB8AC3E}">
        <p14:creationId xmlns:p14="http://schemas.microsoft.com/office/powerpoint/2010/main" val="377389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da-DK" noProof="0" dirty="0" smtClean="0">
                <a:solidFill>
                  <a:srgbClr val="000000"/>
                </a:solidFill>
                <a:latin typeface="Calibri" panose="020F0502020204030204" pitchFamily="34" charset="0"/>
              </a:rPr>
              <a:t>Arla hat eine Umweltstrategie bis 2020 festgelegt.</a:t>
            </a:r>
            <a:r>
              <a:rPr lang="de-DE" altLang="da-DK" baseline="0" noProof="0" dirty="0" smtClean="0">
                <a:solidFill>
                  <a:srgbClr val="000000"/>
                </a:solidFill>
                <a:latin typeface="Calibri" panose="020F0502020204030204" pitchFamily="34" charset="0"/>
              </a:rPr>
              <a:t> </a:t>
            </a:r>
            <a:r>
              <a:rPr lang="de-DE" altLang="da-DK" noProof="0" dirty="0" smtClean="0">
                <a:solidFill>
                  <a:srgbClr val="000000"/>
                </a:solidFill>
                <a:latin typeface="Calibri" panose="020F0502020204030204" pitchFamily="34" charset="0"/>
              </a:rPr>
              <a:t>Mit dieser Strategie schreiben wir unsere Verantwortung für den gesamten Lebenszyklus unserer Produkte fest.                                           Die Umweltstrategie enthält konkrete Zielsetzungen in vier Fokusbereichen: </a:t>
            </a:r>
          </a:p>
          <a:p>
            <a:endParaRPr lang="de-DE" altLang="da-DK" noProof="0" dirty="0" smtClean="0">
              <a:solidFill>
                <a:srgbClr val="000000"/>
              </a:solidFill>
              <a:latin typeface="Calibri" panose="020F0502020204030204" pitchFamily="34" charset="0"/>
            </a:endParaRPr>
          </a:p>
          <a:p>
            <a:pPr>
              <a:buFontTx/>
              <a:buChar char="•"/>
            </a:pPr>
            <a:r>
              <a:rPr lang="de-DE" altLang="da-DK" noProof="0" dirty="0" smtClean="0">
                <a:solidFill>
                  <a:srgbClr val="000000"/>
                </a:solidFill>
                <a:latin typeface="Calibri" panose="020F0502020204030204" pitchFamily="34" charset="0"/>
              </a:rPr>
              <a:t> </a:t>
            </a:r>
            <a:r>
              <a:rPr lang="de-DE" altLang="da-DK" u="sng" noProof="0" dirty="0" smtClean="0">
                <a:solidFill>
                  <a:srgbClr val="000000"/>
                </a:solidFill>
                <a:latin typeface="Calibri" panose="020F0502020204030204" pitchFamily="34" charset="0"/>
              </a:rPr>
              <a:t>Nachhaltige Landwirtschaft: </a:t>
            </a:r>
            <a:r>
              <a:rPr lang="de-DE" altLang="da-DK" noProof="0" dirty="0" smtClean="0">
                <a:solidFill>
                  <a:srgbClr val="000000"/>
                </a:solidFill>
                <a:latin typeface="Calibri" panose="020F0502020204030204" pitchFamily="34" charset="0"/>
              </a:rPr>
              <a:t>Wir verarbeiten Milch und andere landwirtschaftliche Produkte, die in nachhaltiger Weise erzeugt wurden.</a:t>
            </a:r>
          </a:p>
          <a:p>
            <a:pPr>
              <a:buFontTx/>
              <a:buChar char="•"/>
            </a:pPr>
            <a:r>
              <a:rPr lang="de-DE" altLang="da-DK" noProof="0" dirty="0" smtClean="0">
                <a:solidFill>
                  <a:srgbClr val="000000"/>
                </a:solidFill>
                <a:latin typeface="Calibri" panose="020F0502020204030204" pitchFamily="34" charset="0"/>
              </a:rPr>
              <a:t> </a:t>
            </a:r>
            <a:r>
              <a:rPr lang="de-DE" altLang="da-DK" u="sng" noProof="0" dirty="0" smtClean="0">
                <a:solidFill>
                  <a:srgbClr val="000000"/>
                </a:solidFill>
                <a:latin typeface="Calibri" panose="020F0502020204030204" pitchFamily="34" charset="0"/>
              </a:rPr>
              <a:t>Treibhausgasemissionen: </a:t>
            </a:r>
            <a:r>
              <a:rPr lang="de-DE" altLang="da-DK" noProof="0" dirty="0" smtClean="0">
                <a:solidFill>
                  <a:srgbClr val="000000"/>
                </a:solidFill>
                <a:latin typeface="Calibri" panose="020F0502020204030204" pitchFamily="34" charset="0"/>
              </a:rPr>
              <a:t>Wir reduzieren den Ausstoß von Treibhausgasen in der gesamten Wertschöpfungskette – vom Bauernhof bis auf den Esstisch.</a:t>
            </a:r>
          </a:p>
          <a:p>
            <a:pPr>
              <a:buFontTx/>
              <a:buChar char="•"/>
            </a:pPr>
            <a:r>
              <a:rPr lang="de-DE" altLang="da-DK" noProof="0" dirty="0" smtClean="0">
                <a:solidFill>
                  <a:srgbClr val="000000"/>
                </a:solidFill>
                <a:latin typeface="Calibri" panose="020F0502020204030204" pitchFamily="34" charset="0"/>
              </a:rPr>
              <a:t> </a:t>
            </a:r>
            <a:r>
              <a:rPr lang="de-DE" altLang="da-DK" u="sng" noProof="0" dirty="0" smtClean="0">
                <a:solidFill>
                  <a:srgbClr val="000000"/>
                </a:solidFill>
                <a:latin typeface="Calibri" panose="020F0502020204030204" pitchFamily="34" charset="0"/>
              </a:rPr>
              <a:t>Wasser und Energie: </a:t>
            </a:r>
            <a:r>
              <a:rPr lang="de-DE" altLang="da-DK" noProof="0" dirty="0" smtClean="0">
                <a:solidFill>
                  <a:srgbClr val="000000"/>
                </a:solidFill>
                <a:latin typeface="Calibri" panose="020F0502020204030204" pitchFamily="34" charset="0"/>
              </a:rPr>
              <a:t>Wir gehen schonend mit den Rohstoffen der Erde um, indem wir unseren Energie- und Wasserverbrauch reduzieren und von fossilen Brennstoffen zur Nutzung erneuerbarer Energien übergehen.</a:t>
            </a:r>
          </a:p>
          <a:p>
            <a:pPr>
              <a:buFontTx/>
              <a:buChar char="•"/>
            </a:pPr>
            <a:r>
              <a:rPr lang="de-DE" altLang="da-DK" noProof="0" dirty="0" smtClean="0">
                <a:solidFill>
                  <a:srgbClr val="000000"/>
                </a:solidFill>
                <a:latin typeface="Calibri" panose="020F0502020204030204" pitchFamily="34" charset="0"/>
              </a:rPr>
              <a:t> </a:t>
            </a:r>
            <a:r>
              <a:rPr lang="de-DE" altLang="da-DK" u="sng" noProof="0" dirty="0" smtClean="0">
                <a:solidFill>
                  <a:srgbClr val="000000"/>
                </a:solidFill>
                <a:latin typeface="Calibri" panose="020F0502020204030204" pitchFamily="34" charset="0"/>
              </a:rPr>
              <a:t>Recycling und Abfallvermeidung: </a:t>
            </a:r>
            <a:r>
              <a:rPr lang="de-DE" altLang="da-DK" noProof="0" dirty="0" smtClean="0">
                <a:solidFill>
                  <a:srgbClr val="000000"/>
                </a:solidFill>
                <a:latin typeface="Calibri" panose="020F0502020204030204" pitchFamily="34" charset="0"/>
              </a:rPr>
              <a:t>Wir wollen Abfälle vermeiden. Wo dies nicht möglich ist, nutzen wir sie als recycelbare Ressource. </a:t>
            </a:r>
          </a:p>
          <a:p>
            <a:endParaRPr lang="da-DK" altLang="da-DK" dirty="0">
              <a:solidFill>
                <a:srgbClr val="000000"/>
              </a:solidFill>
              <a:latin typeface="Calibri" panose="020F0502020204030204" pitchFamily="34" charset="0"/>
            </a:endParaRPr>
          </a:p>
          <a:p>
            <a:endParaRPr lang="de-DE" altLang="da-DK" noProof="0" dirty="0">
              <a:solidFill>
                <a:srgbClr val="000000"/>
              </a:solidFill>
              <a:latin typeface="Calibri" panose="020F0502020204030204" pitchFamily="34" charset="0"/>
            </a:endParaRPr>
          </a:p>
        </p:txBody>
      </p:sp>
      <p:sp>
        <p:nvSpPr>
          <p:cNvPr id="87044"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09" indent="-285734" eaLnBrk="0" hangingPunct="0">
              <a:defRPr>
                <a:solidFill>
                  <a:schemeClr val="tx1"/>
                </a:solidFill>
                <a:latin typeface="Arla InterFace Beta" panose="020B0603030203020204" pitchFamily="34" charset="0"/>
                <a:ea typeface="MS PGothic" panose="020B0600070205080204" pitchFamily="34" charset="-128"/>
              </a:defRPr>
            </a:lvl2pPr>
            <a:lvl3pPr marL="1142937" indent="-228587" eaLnBrk="0" hangingPunct="0">
              <a:defRPr>
                <a:solidFill>
                  <a:schemeClr val="tx1"/>
                </a:solidFill>
                <a:latin typeface="Arla InterFace Beta" panose="020B0603030203020204" pitchFamily="34" charset="0"/>
                <a:ea typeface="MS PGothic" panose="020B0600070205080204" pitchFamily="34" charset="-128"/>
              </a:defRPr>
            </a:lvl3pPr>
            <a:lvl4pPr marL="1600112" indent="-228587" eaLnBrk="0" hangingPunct="0">
              <a:defRPr>
                <a:solidFill>
                  <a:schemeClr val="tx1"/>
                </a:solidFill>
                <a:latin typeface="Arla InterFace Beta" panose="020B0603030203020204" pitchFamily="34" charset="0"/>
                <a:ea typeface="MS PGothic" panose="020B0600070205080204" pitchFamily="34" charset="-128"/>
              </a:defRPr>
            </a:lvl4pPr>
            <a:lvl5pPr marL="2057287" indent="-228587" eaLnBrk="0" hangingPunct="0">
              <a:defRPr>
                <a:solidFill>
                  <a:schemeClr val="tx1"/>
                </a:solidFill>
                <a:latin typeface="Arla InterFace Beta" panose="020B0603030203020204" pitchFamily="34" charset="0"/>
                <a:ea typeface="MS PGothic" panose="020B0600070205080204" pitchFamily="34" charset="-128"/>
              </a:defRPr>
            </a:lvl5pPr>
            <a:lvl6pPr marL="2514461" indent="-228587"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635" indent="-228587"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8810" indent="-228587"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5985" indent="-228587"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fld id="{AEC60B16-74A2-4BC1-9BA0-C36C525AE2DB}" type="slidenum">
              <a:rPr lang="da-DK" altLang="da-DK">
                <a:solidFill>
                  <a:srgbClr val="363E42"/>
                </a:solidFill>
              </a:rPr>
              <a:pPr/>
              <a:t>3</a:t>
            </a:fld>
            <a:endParaRPr lang="da-DK" altLang="da-DK">
              <a:solidFill>
                <a:srgbClr val="363E42"/>
              </a:solidFill>
            </a:endParaRPr>
          </a:p>
        </p:txBody>
      </p:sp>
    </p:spTree>
    <p:extLst>
      <p:ext uri="{BB962C8B-B14F-4D97-AF65-F5344CB8AC3E}">
        <p14:creationId xmlns:p14="http://schemas.microsoft.com/office/powerpoint/2010/main" val="221536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da-DK" altLang="da-DK" sz="1100" b="1" dirty="0" err="1" smtClean="0">
                <a:solidFill>
                  <a:schemeClr val="tx1"/>
                </a:solidFill>
              </a:rPr>
              <a:t>Nachhaltige</a:t>
            </a:r>
            <a:r>
              <a:rPr lang="da-DK" altLang="da-DK" sz="1100" b="1" dirty="0" smtClean="0">
                <a:solidFill>
                  <a:schemeClr val="tx1"/>
                </a:solidFill>
              </a:rPr>
              <a:t> </a:t>
            </a:r>
            <a:r>
              <a:rPr lang="da-DK" altLang="da-DK" sz="1100" b="1" dirty="0" err="1" smtClean="0">
                <a:solidFill>
                  <a:schemeClr val="tx1"/>
                </a:solidFill>
              </a:rPr>
              <a:t>Landwirtschaft</a:t>
            </a:r>
            <a:r>
              <a:rPr lang="da-DK" altLang="da-DK" sz="1100" b="1" baseline="0" dirty="0" smtClean="0">
                <a:solidFill>
                  <a:schemeClr val="tx1"/>
                </a:solidFill>
              </a:rPr>
              <a:t> - </a:t>
            </a:r>
            <a:r>
              <a:rPr lang="da-DK" altLang="da-DK" sz="1100" dirty="0" smtClean="0">
                <a:solidFill>
                  <a:schemeClr val="tx1"/>
                </a:solidFill>
              </a:rPr>
              <a:t>Die Art und Weise, </a:t>
            </a:r>
            <a:r>
              <a:rPr lang="da-DK" altLang="da-DK" sz="1100" dirty="0" err="1" smtClean="0">
                <a:solidFill>
                  <a:schemeClr val="tx1"/>
                </a:solidFill>
              </a:rPr>
              <a:t>wie</a:t>
            </a:r>
            <a:r>
              <a:rPr lang="da-DK" altLang="da-DK" sz="1100" dirty="0" smtClean="0">
                <a:solidFill>
                  <a:schemeClr val="tx1"/>
                </a:solidFill>
              </a:rPr>
              <a:t> </a:t>
            </a:r>
            <a:r>
              <a:rPr lang="da-DK" altLang="da-DK" sz="1100" dirty="0" err="1" smtClean="0">
                <a:solidFill>
                  <a:schemeClr val="tx1"/>
                </a:solidFill>
              </a:rPr>
              <a:t>Milch</a:t>
            </a:r>
            <a:r>
              <a:rPr lang="da-DK" altLang="da-DK" sz="1100" dirty="0" smtClean="0">
                <a:solidFill>
                  <a:schemeClr val="tx1"/>
                </a:solidFill>
              </a:rPr>
              <a:t> und </a:t>
            </a:r>
            <a:r>
              <a:rPr lang="da-DK" altLang="da-DK" sz="1100" dirty="0" err="1" smtClean="0">
                <a:solidFill>
                  <a:schemeClr val="tx1"/>
                </a:solidFill>
              </a:rPr>
              <a:t>andere</a:t>
            </a:r>
            <a:r>
              <a:rPr lang="da-DK" altLang="da-DK" sz="1100" dirty="0" smtClean="0">
                <a:solidFill>
                  <a:schemeClr val="tx1"/>
                </a:solidFill>
              </a:rPr>
              <a:t> </a:t>
            </a:r>
            <a:r>
              <a:rPr lang="da-DK" altLang="da-DK" sz="1100" dirty="0" err="1" smtClean="0">
                <a:solidFill>
                  <a:schemeClr val="tx1"/>
                </a:solidFill>
              </a:rPr>
              <a:t>landwirtschaftliche</a:t>
            </a:r>
            <a:r>
              <a:rPr lang="da-DK" altLang="da-DK" sz="1100" dirty="0" smtClean="0">
                <a:solidFill>
                  <a:schemeClr val="tx1"/>
                </a:solidFill>
              </a:rPr>
              <a:t> </a:t>
            </a:r>
            <a:r>
              <a:rPr lang="da-DK" altLang="da-DK" sz="1100" dirty="0" err="1" smtClean="0">
                <a:solidFill>
                  <a:schemeClr val="tx1"/>
                </a:solidFill>
              </a:rPr>
              <a:t>Rohmaterialien</a:t>
            </a:r>
            <a:r>
              <a:rPr lang="da-DK" altLang="da-DK" sz="1100" dirty="0" smtClean="0">
                <a:solidFill>
                  <a:schemeClr val="tx1"/>
                </a:solidFill>
              </a:rPr>
              <a:t> </a:t>
            </a:r>
            <a:r>
              <a:rPr lang="da-DK" altLang="da-DK" sz="1100" dirty="0" err="1" smtClean="0">
                <a:solidFill>
                  <a:schemeClr val="tx1"/>
                </a:solidFill>
              </a:rPr>
              <a:t>auf</a:t>
            </a:r>
            <a:r>
              <a:rPr lang="da-DK" altLang="da-DK" sz="1100" dirty="0" smtClean="0">
                <a:solidFill>
                  <a:schemeClr val="tx1"/>
                </a:solidFill>
              </a:rPr>
              <a:t> den </a:t>
            </a:r>
            <a:r>
              <a:rPr lang="da-DK" altLang="da-DK" sz="1100" dirty="0" err="1" smtClean="0">
                <a:solidFill>
                  <a:schemeClr val="tx1"/>
                </a:solidFill>
              </a:rPr>
              <a:t>Höfen</a:t>
            </a:r>
            <a:r>
              <a:rPr lang="da-DK" altLang="da-DK" sz="1100" dirty="0" smtClean="0">
                <a:solidFill>
                  <a:schemeClr val="tx1"/>
                </a:solidFill>
              </a:rPr>
              <a:t> </a:t>
            </a:r>
            <a:r>
              <a:rPr lang="da-DK" altLang="da-DK" sz="1100" dirty="0" err="1" smtClean="0">
                <a:solidFill>
                  <a:schemeClr val="tx1"/>
                </a:solidFill>
              </a:rPr>
              <a:t>erzeugt</a:t>
            </a:r>
            <a:r>
              <a:rPr lang="da-DK" altLang="da-DK" sz="1100" dirty="0" smtClean="0">
                <a:solidFill>
                  <a:schemeClr val="tx1"/>
                </a:solidFill>
              </a:rPr>
              <a:t> </a:t>
            </a:r>
            <a:r>
              <a:rPr lang="da-DK" altLang="da-DK" sz="1100" dirty="0" err="1" smtClean="0">
                <a:solidFill>
                  <a:schemeClr val="tx1"/>
                </a:solidFill>
              </a:rPr>
              <a:t>werden</a:t>
            </a:r>
            <a:r>
              <a:rPr lang="da-DK" altLang="da-DK" sz="1100" dirty="0" smtClean="0">
                <a:solidFill>
                  <a:schemeClr val="tx1"/>
                </a:solidFill>
              </a:rPr>
              <a:t>, hat </a:t>
            </a:r>
            <a:r>
              <a:rPr lang="da-DK" altLang="da-DK" sz="1100" dirty="0" err="1" smtClean="0">
                <a:solidFill>
                  <a:schemeClr val="tx1"/>
                </a:solidFill>
              </a:rPr>
              <a:t>einen</a:t>
            </a:r>
            <a:r>
              <a:rPr lang="da-DK" altLang="da-DK" sz="1100" dirty="0" smtClean="0">
                <a:solidFill>
                  <a:schemeClr val="tx1"/>
                </a:solidFill>
              </a:rPr>
              <a:t> </a:t>
            </a:r>
            <a:r>
              <a:rPr lang="da-DK" altLang="da-DK" sz="1100" dirty="0" err="1" smtClean="0">
                <a:solidFill>
                  <a:schemeClr val="tx1"/>
                </a:solidFill>
              </a:rPr>
              <a:t>starken</a:t>
            </a:r>
            <a:r>
              <a:rPr lang="da-DK" altLang="da-DK" sz="1100" dirty="0" smtClean="0">
                <a:solidFill>
                  <a:schemeClr val="tx1"/>
                </a:solidFill>
              </a:rPr>
              <a:t> </a:t>
            </a:r>
            <a:r>
              <a:rPr lang="da-DK" altLang="da-DK" sz="1100" dirty="0" err="1" smtClean="0">
                <a:solidFill>
                  <a:schemeClr val="tx1"/>
                </a:solidFill>
              </a:rPr>
              <a:t>Einfluss</a:t>
            </a:r>
            <a:r>
              <a:rPr lang="da-DK" altLang="da-DK" sz="1100" dirty="0" smtClean="0">
                <a:solidFill>
                  <a:schemeClr val="tx1"/>
                </a:solidFill>
              </a:rPr>
              <a:t> </a:t>
            </a:r>
            <a:r>
              <a:rPr lang="da-DK" altLang="da-DK" sz="1100" dirty="0" err="1" smtClean="0">
                <a:solidFill>
                  <a:schemeClr val="tx1"/>
                </a:solidFill>
              </a:rPr>
              <a:t>auf</a:t>
            </a:r>
            <a:r>
              <a:rPr lang="da-DK" altLang="da-DK" sz="1100" dirty="0" smtClean="0">
                <a:solidFill>
                  <a:schemeClr val="tx1"/>
                </a:solidFill>
              </a:rPr>
              <a:t> die </a:t>
            </a:r>
            <a:r>
              <a:rPr lang="da-DK" altLang="da-DK" sz="1100" dirty="0" err="1" smtClean="0">
                <a:solidFill>
                  <a:schemeClr val="tx1"/>
                </a:solidFill>
              </a:rPr>
              <a:t>gesamte</a:t>
            </a:r>
            <a:r>
              <a:rPr lang="da-DK" altLang="da-DK" sz="1100" dirty="0" smtClean="0">
                <a:solidFill>
                  <a:schemeClr val="tx1"/>
                </a:solidFill>
              </a:rPr>
              <a:t> </a:t>
            </a:r>
            <a:r>
              <a:rPr lang="da-DK" altLang="da-DK" sz="1100" dirty="0" err="1" smtClean="0">
                <a:solidFill>
                  <a:schemeClr val="tx1"/>
                </a:solidFill>
              </a:rPr>
              <a:t>Umweltbilanz</a:t>
            </a:r>
            <a:r>
              <a:rPr lang="da-DK" altLang="da-DK" sz="1100" dirty="0" smtClean="0">
                <a:solidFill>
                  <a:schemeClr val="tx1"/>
                </a:solidFill>
              </a:rPr>
              <a:t> der Arla-</a:t>
            </a:r>
            <a:r>
              <a:rPr lang="da-DK" altLang="da-DK" sz="1100" dirty="0" err="1" smtClean="0">
                <a:solidFill>
                  <a:schemeClr val="tx1"/>
                </a:solidFill>
              </a:rPr>
              <a:t>Produkte</a:t>
            </a:r>
            <a:r>
              <a:rPr lang="da-DK" altLang="da-DK" sz="1100" dirty="0" smtClean="0">
                <a:solidFill>
                  <a:schemeClr val="tx1"/>
                </a:solidFill>
              </a:rPr>
              <a:t>. </a:t>
            </a:r>
          </a:p>
          <a:p>
            <a:pPr>
              <a:spcBef>
                <a:spcPct val="0"/>
              </a:spcBef>
            </a:pPr>
            <a:endParaRPr lang="de-DE" sz="11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052F967-3795-4708-AFE6-9430D363ACEB}" type="slidenum">
              <a:rPr lang="en-GB" smtClean="0"/>
              <a:t>4</a:t>
            </a:fld>
            <a:endParaRPr lang="en-GB"/>
          </a:p>
        </p:txBody>
      </p:sp>
    </p:spTree>
    <p:extLst>
      <p:ext uri="{BB962C8B-B14F-4D97-AF65-F5344CB8AC3E}">
        <p14:creationId xmlns:p14="http://schemas.microsoft.com/office/powerpoint/2010/main" val="213469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da-DK" b="1" noProof="0" dirty="0" smtClean="0">
                <a:solidFill>
                  <a:srgbClr val="000000"/>
                </a:solidFill>
              </a:rPr>
              <a:t>Der zweite Schwerpunktbereich sind „Treibhausgasemissionen“.</a:t>
            </a:r>
          </a:p>
          <a:p>
            <a:pPr>
              <a:spcBef>
                <a:spcPct val="0"/>
              </a:spcBef>
            </a:pPr>
            <a:r>
              <a:rPr lang="de-DE" altLang="da-DK" noProof="0" dirty="0" smtClean="0">
                <a:solidFill>
                  <a:srgbClr val="000000"/>
                </a:solidFill>
              </a:rPr>
              <a:t>Ziel ist es, die Treibhausgasemissionen innerhalb der Wertschöpfungskette zu senken – vom Hof bis zum Verbraucher. </a:t>
            </a:r>
          </a:p>
          <a:p>
            <a:pPr>
              <a:spcBef>
                <a:spcPct val="0"/>
              </a:spcBef>
            </a:pPr>
            <a:r>
              <a:rPr lang="de-DE" altLang="da-DK" noProof="0" dirty="0" smtClean="0">
                <a:solidFill>
                  <a:srgbClr val="000000"/>
                </a:solidFill>
              </a:rPr>
              <a:t>Neben den Einsparungen auf unseren Höfen,</a:t>
            </a:r>
            <a:r>
              <a:rPr lang="de-DE" altLang="da-DK" baseline="0" noProof="0" dirty="0" smtClean="0">
                <a:solidFill>
                  <a:srgbClr val="000000"/>
                </a:solidFill>
              </a:rPr>
              <a:t> sollen natürlich auch i</a:t>
            </a:r>
            <a:r>
              <a:rPr lang="de-DE" altLang="da-DK" noProof="0" dirty="0" smtClean="0">
                <a:solidFill>
                  <a:srgbClr val="000000"/>
                </a:solidFill>
              </a:rPr>
              <a:t>n den anderen Bereichen der Wertschöpfungskette, also Transport, Produktion und Verpackung, die Emissionen reduziert werden. Genauer gesagt</a:t>
            </a:r>
            <a:r>
              <a:rPr lang="de-DE" altLang="da-DK" baseline="0" noProof="0" dirty="0" smtClean="0">
                <a:solidFill>
                  <a:srgbClr val="000000"/>
                </a:solidFill>
              </a:rPr>
              <a:t> </a:t>
            </a:r>
            <a:r>
              <a:rPr lang="de-DE" altLang="da-DK" noProof="0" dirty="0" smtClean="0">
                <a:solidFill>
                  <a:srgbClr val="000000"/>
                </a:solidFill>
              </a:rPr>
              <a:t>bis 2020 um </a:t>
            </a:r>
            <a:r>
              <a:rPr lang="de-DE" altLang="da-DK" b="1" noProof="0" dirty="0" smtClean="0">
                <a:solidFill>
                  <a:srgbClr val="000000"/>
                </a:solidFill>
              </a:rPr>
              <a:t>25% </a:t>
            </a:r>
            <a:r>
              <a:rPr lang="de-DE" altLang="da-DK" noProof="0" dirty="0" smtClean="0">
                <a:solidFill>
                  <a:srgbClr val="000000"/>
                </a:solidFill>
              </a:rPr>
              <a:t>im Vergleich zu 2005,</a:t>
            </a:r>
            <a:r>
              <a:rPr lang="de-DE" altLang="da-DK" baseline="0" noProof="0" dirty="0" smtClean="0">
                <a:solidFill>
                  <a:srgbClr val="000000"/>
                </a:solidFill>
              </a:rPr>
              <a:t> bisher konnten wir eine Einsparung von </a:t>
            </a:r>
            <a:r>
              <a:rPr lang="de-DE" altLang="da-DK" b="1" baseline="0" noProof="0" dirty="0" smtClean="0">
                <a:solidFill>
                  <a:srgbClr val="000000"/>
                </a:solidFill>
              </a:rPr>
              <a:t>18% </a:t>
            </a:r>
            <a:r>
              <a:rPr lang="de-DE" altLang="da-DK" baseline="0" noProof="0" dirty="0" smtClean="0">
                <a:solidFill>
                  <a:srgbClr val="000000"/>
                </a:solidFill>
              </a:rPr>
              <a:t>realisieren.  </a:t>
            </a:r>
            <a:endParaRPr lang="de-DE" altLang="da-DK" noProof="0" dirty="0" smtClean="0">
              <a:solidFill>
                <a:srgbClr val="000000"/>
              </a:solidFill>
            </a:endParaRPr>
          </a:p>
          <a:p>
            <a:pPr>
              <a:spcBef>
                <a:spcPct val="0"/>
              </a:spcBef>
              <a:buFontTx/>
              <a:buNone/>
            </a:pPr>
            <a:endParaRPr lang="da-DK" altLang="da-DK" dirty="0" smtClean="0">
              <a:solidFill>
                <a:srgbClr val="000000"/>
              </a:solidFill>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50" indent="-285750" eaLnBrk="0" hangingPunct="0">
              <a:defRPr>
                <a:solidFill>
                  <a:schemeClr val="tx1"/>
                </a:solidFill>
                <a:latin typeface="Arla InterFace Beta" panose="020B0603030203020204" pitchFamily="34" charset="0"/>
                <a:ea typeface="MS PGothic" panose="020B0600070205080204" pitchFamily="34" charset="-128"/>
              </a:defRPr>
            </a:lvl2pPr>
            <a:lvl3pPr marL="1143000" indent="-228600" eaLnBrk="0" hangingPunct="0">
              <a:defRPr>
                <a:solidFill>
                  <a:schemeClr val="tx1"/>
                </a:solidFill>
                <a:latin typeface="Arla InterFace Beta" panose="020B0603030203020204" pitchFamily="34" charset="0"/>
                <a:ea typeface="MS PGothic" panose="020B0600070205080204" pitchFamily="34" charset="-128"/>
              </a:defRPr>
            </a:lvl3pPr>
            <a:lvl4pPr marL="1600200" indent="-228600" eaLnBrk="0" hangingPunct="0">
              <a:defRPr>
                <a:solidFill>
                  <a:schemeClr val="tx1"/>
                </a:solidFill>
                <a:latin typeface="Arla InterFace Beta" panose="020B0603030203020204" pitchFamily="34" charset="0"/>
                <a:ea typeface="MS PGothic" panose="020B0600070205080204" pitchFamily="34" charset="-128"/>
              </a:defRPr>
            </a:lvl4pPr>
            <a:lvl5pPr marL="2057400" indent="-228600" eaLnBrk="0" hangingPunct="0">
              <a:defRPr>
                <a:solidFill>
                  <a:schemeClr val="tx1"/>
                </a:solidFill>
                <a:latin typeface="Arla InterFace Beta" panose="020B060303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pPr>
              <a:buSzPct val="100000"/>
            </a:pPr>
            <a:fld id="{D98422C8-70A6-4209-9F82-539E7B9D7F1F}" type="slidenum">
              <a:rPr lang="da-DK" altLang="da-DK">
                <a:solidFill>
                  <a:srgbClr val="363E42"/>
                </a:solidFill>
              </a:rPr>
              <a:pPr>
                <a:buSzPct val="100000"/>
              </a:pPr>
              <a:t>5</a:t>
            </a:fld>
            <a:endParaRPr lang="da-DK" altLang="da-DK">
              <a:solidFill>
                <a:srgbClr val="363E42"/>
              </a:solidFill>
            </a:endParaRPr>
          </a:p>
        </p:txBody>
      </p:sp>
    </p:spTree>
    <p:extLst>
      <p:ext uri="{BB962C8B-B14F-4D97-AF65-F5344CB8AC3E}">
        <p14:creationId xmlns:p14="http://schemas.microsoft.com/office/powerpoint/2010/main" val="102939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a-DK" altLang="da-DK" b="1" dirty="0">
                <a:solidFill>
                  <a:srgbClr val="005019"/>
                </a:solidFill>
              </a:rPr>
              <a:t>Der </a:t>
            </a:r>
            <a:r>
              <a:rPr lang="da-DK" altLang="da-DK" b="1" dirty="0" err="1">
                <a:solidFill>
                  <a:srgbClr val="005019"/>
                </a:solidFill>
              </a:rPr>
              <a:t>dritte</a:t>
            </a:r>
            <a:r>
              <a:rPr lang="da-DK" altLang="da-DK" b="1" dirty="0">
                <a:solidFill>
                  <a:srgbClr val="005019"/>
                </a:solidFill>
              </a:rPr>
              <a:t> </a:t>
            </a:r>
            <a:r>
              <a:rPr lang="da-DK" altLang="da-DK" b="1" dirty="0" err="1">
                <a:solidFill>
                  <a:srgbClr val="005019"/>
                </a:solidFill>
              </a:rPr>
              <a:t>Schwerpunktbereich</a:t>
            </a:r>
            <a:r>
              <a:rPr lang="da-DK" altLang="da-DK" b="1" dirty="0">
                <a:solidFill>
                  <a:srgbClr val="005019"/>
                </a:solidFill>
              </a:rPr>
              <a:t> </a:t>
            </a:r>
            <a:r>
              <a:rPr lang="da-DK" altLang="da-DK" b="1" dirty="0" err="1">
                <a:solidFill>
                  <a:srgbClr val="005019"/>
                </a:solidFill>
              </a:rPr>
              <a:t>ist</a:t>
            </a:r>
            <a:r>
              <a:rPr lang="da-DK" altLang="da-DK" b="1" dirty="0">
                <a:solidFill>
                  <a:srgbClr val="005019"/>
                </a:solidFill>
              </a:rPr>
              <a:t> „</a:t>
            </a:r>
            <a:r>
              <a:rPr lang="da-DK" altLang="da-DK" b="1" dirty="0" err="1">
                <a:solidFill>
                  <a:srgbClr val="005019"/>
                </a:solidFill>
              </a:rPr>
              <a:t>Wasser</a:t>
            </a:r>
            <a:r>
              <a:rPr lang="da-DK" altLang="da-DK" b="1" dirty="0">
                <a:solidFill>
                  <a:srgbClr val="005019"/>
                </a:solidFill>
              </a:rPr>
              <a:t> und </a:t>
            </a:r>
            <a:r>
              <a:rPr lang="da-DK" altLang="da-DK" b="1" dirty="0" err="1">
                <a:solidFill>
                  <a:srgbClr val="005019"/>
                </a:solidFill>
              </a:rPr>
              <a:t>Energie</a:t>
            </a:r>
            <a:r>
              <a:rPr lang="da-DK" altLang="da-DK" b="1" dirty="0">
                <a:solidFill>
                  <a:srgbClr val="005019"/>
                </a:solidFill>
              </a:rPr>
              <a:t>“.</a:t>
            </a:r>
          </a:p>
          <a:p>
            <a:pPr>
              <a:spcBef>
                <a:spcPct val="0"/>
              </a:spcBef>
            </a:pPr>
            <a:r>
              <a:rPr lang="da-DK" altLang="da-DK" dirty="0" err="1">
                <a:solidFill>
                  <a:srgbClr val="005019"/>
                </a:solidFill>
              </a:rPr>
              <a:t>Unser</a:t>
            </a:r>
            <a:r>
              <a:rPr lang="da-DK" altLang="da-DK" dirty="0">
                <a:solidFill>
                  <a:srgbClr val="005019"/>
                </a:solidFill>
              </a:rPr>
              <a:t> </a:t>
            </a:r>
            <a:r>
              <a:rPr lang="da-DK" altLang="da-DK" dirty="0" err="1">
                <a:solidFill>
                  <a:srgbClr val="005019"/>
                </a:solidFill>
              </a:rPr>
              <a:t>Ziel</a:t>
            </a:r>
            <a:r>
              <a:rPr lang="da-DK" altLang="da-DK" dirty="0">
                <a:solidFill>
                  <a:srgbClr val="005019"/>
                </a:solidFill>
              </a:rPr>
              <a:t> </a:t>
            </a:r>
            <a:r>
              <a:rPr lang="da-DK" altLang="da-DK" dirty="0" err="1">
                <a:solidFill>
                  <a:srgbClr val="005019"/>
                </a:solidFill>
              </a:rPr>
              <a:t>ist</a:t>
            </a:r>
            <a:r>
              <a:rPr lang="da-DK" altLang="da-DK" dirty="0">
                <a:solidFill>
                  <a:srgbClr val="005019"/>
                </a:solidFill>
              </a:rPr>
              <a:t> es, die </a:t>
            </a:r>
            <a:r>
              <a:rPr lang="da-DK" altLang="da-DK" dirty="0" err="1">
                <a:solidFill>
                  <a:srgbClr val="005019"/>
                </a:solidFill>
              </a:rPr>
              <a:t>natürlichen</a:t>
            </a:r>
            <a:r>
              <a:rPr lang="da-DK" altLang="da-DK" dirty="0">
                <a:solidFill>
                  <a:srgbClr val="005019"/>
                </a:solidFill>
              </a:rPr>
              <a:t> Rohstoffe </a:t>
            </a:r>
            <a:r>
              <a:rPr lang="da-DK" altLang="da-DK" dirty="0" err="1">
                <a:solidFill>
                  <a:srgbClr val="005019"/>
                </a:solidFill>
              </a:rPr>
              <a:t>zu</a:t>
            </a:r>
            <a:r>
              <a:rPr lang="da-DK" altLang="da-DK" dirty="0">
                <a:solidFill>
                  <a:srgbClr val="005019"/>
                </a:solidFill>
              </a:rPr>
              <a:t> </a:t>
            </a:r>
            <a:r>
              <a:rPr lang="da-DK" altLang="da-DK" dirty="0" err="1">
                <a:solidFill>
                  <a:srgbClr val="005019"/>
                </a:solidFill>
              </a:rPr>
              <a:t>schonen</a:t>
            </a:r>
            <a:r>
              <a:rPr lang="da-DK" altLang="da-DK" dirty="0">
                <a:solidFill>
                  <a:srgbClr val="005019"/>
                </a:solidFill>
              </a:rPr>
              <a:t>, </a:t>
            </a:r>
            <a:r>
              <a:rPr lang="da-DK" altLang="da-DK" dirty="0" err="1">
                <a:solidFill>
                  <a:srgbClr val="005019"/>
                </a:solidFill>
              </a:rPr>
              <a:t>indem</a:t>
            </a:r>
            <a:r>
              <a:rPr lang="da-DK" altLang="da-DK" dirty="0">
                <a:solidFill>
                  <a:srgbClr val="005019"/>
                </a:solidFill>
              </a:rPr>
              <a:t> </a:t>
            </a:r>
            <a:r>
              <a:rPr lang="da-DK" altLang="da-DK" dirty="0" err="1">
                <a:solidFill>
                  <a:srgbClr val="005019"/>
                </a:solidFill>
              </a:rPr>
              <a:t>wir</a:t>
            </a:r>
            <a:r>
              <a:rPr lang="da-DK" altLang="da-DK" dirty="0">
                <a:solidFill>
                  <a:srgbClr val="005019"/>
                </a:solidFill>
              </a:rPr>
              <a:t> </a:t>
            </a:r>
            <a:r>
              <a:rPr lang="da-DK" altLang="da-DK" dirty="0" err="1">
                <a:solidFill>
                  <a:srgbClr val="005019"/>
                </a:solidFill>
              </a:rPr>
              <a:t>unseren</a:t>
            </a:r>
            <a:r>
              <a:rPr lang="da-DK" altLang="da-DK" dirty="0">
                <a:solidFill>
                  <a:srgbClr val="005019"/>
                </a:solidFill>
              </a:rPr>
              <a:t> </a:t>
            </a:r>
            <a:r>
              <a:rPr lang="da-DK" altLang="da-DK" dirty="0" err="1">
                <a:solidFill>
                  <a:srgbClr val="005019"/>
                </a:solidFill>
              </a:rPr>
              <a:t>Wasser</a:t>
            </a:r>
            <a:r>
              <a:rPr lang="da-DK" altLang="da-DK" dirty="0">
                <a:solidFill>
                  <a:srgbClr val="005019"/>
                </a:solidFill>
              </a:rPr>
              <a:t>- und </a:t>
            </a:r>
            <a:r>
              <a:rPr lang="da-DK" altLang="da-DK" dirty="0" err="1">
                <a:solidFill>
                  <a:srgbClr val="005019"/>
                </a:solidFill>
              </a:rPr>
              <a:t>Energieverbrauch</a:t>
            </a:r>
            <a:r>
              <a:rPr lang="da-DK" altLang="da-DK" dirty="0">
                <a:solidFill>
                  <a:srgbClr val="005019"/>
                </a:solidFill>
              </a:rPr>
              <a:t> </a:t>
            </a:r>
            <a:r>
              <a:rPr lang="da-DK" altLang="da-DK" dirty="0" err="1">
                <a:solidFill>
                  <a:srgbClr val="005019"/>
                </a:solidFill>
              </a:rPr>
              <a:t>senken</a:t>
            </a:r>
            <a:r>
              <a:rPr lang="da-DK" altLang="da-DK" dirty="0">
                <a:solidFill>
                  <a:srgbClr val="005019"/>
                </a:solidFill>
              </a:rPr>
              <a:t> und von fossiler </a:t>
            </a:r>
            <a:r>
              <a:rPr lang="da-DK" altLang="da-DK" dirty="0" err="1">
                <a:solidFill>
                  <a:srgbClr val="005019"/>
                </a:solidFill>
              </a:rPr>
              <a:t>Energie</a:t>
            </a:r>
            <a:r>
              <a:rPr lang="da-DK" altLang="da-DK" dirty="0">
                <a:solidFill>
                  <a:srgbClr val="005019"/>
                </a:solidFill>
              </a:rPr>
              <a:t> </a:t>
            </a:r>
            <a:r>
              <a:rPr lang="da-DK" altLang="da-DK" dirty="0" err="1">
                <a:solidFill>
                  <a:srgbClr val="005019"/>
                </a:solidFill>
              </a:rPr>
              <a:t>auf</a:t>
            </a:r>
            <a:r>
              <a:rPr lang="da-DK" altLang="da-DK" dirty="0">
                <a:solidFill>
                  <a:srgbClr val="005019"/>
                </a:solidFill>
              </a:rPr>
              <a:t> </a:t>
            </a:r>
            <a:r>
              <a:rPr lang="da-DK" altLang="da-DK" dirty="0" err="1">
                <a:solidFill>
                  <a:srgbClr val="005019"/>
                </a:solidFill>
              </a:rPr>
              <a:t>erneuerbare</a:t>
            </a:r>
            <a:r>
              <a:rPr lang="da-DK" altLang="da-DK" dirty="0">
                <a:solidFill>
                  <a:srgbClr val="005019"/>
                </a:solidFill>
              </a:rPr>
              <a:t> Energien </a:t>
            </a:r>
            <a:r>
              <a:rPr lang="da-DK" altLang="da-DK" dirty="0" err="1">
                <a:solidFill>
                  <a:srgbClr val="005019"/>
                </a:solidFill>
              </a:rPr>
              <a:t>umsteigen</a:t>
            </a:r>
            <a:r>
              <a:rPr lang="da-DK" altLang="da-DK" dirty="0" smtClean="0">
                <a:solidFill>
                  <a:srgbClr val="005019"/>
                </a:solidFill>
              </a:rPr>
              <a:t>.</a:t>
            </a:r>
            <a:r>
              <a:rPr lang="da-DK" altLang="da-DK" dirty="0" smtClean="0">
                <a:solidFill>
                  <a:srgbClr val="000000"/>
                </a:solidFill>
              </a:rPr>
              <a:t> 2020 </a:t>
            </a:r>
            <a:r>
              <a:rPr lang="da-DK" altLang="da-DK" dirty="0" err="1" smtClean="0">
                <a:solidFill>
                  <a:srgbClr val="000000"/>
                </a:solidFill>
              </a:rPr>
              <a:t>werden</a:t>
            </a:r>
            <a:r>
              <a:rPr lang="da-DK" altLang="da-DK" dirty="0" smtClean="0">
                <a:solidFill>
                  <a:srgbClr val="000000"/>
                </a:solidFill>
              </a:rPr>
              <a:t> 50 </a:t>
            </a:r>
            <a:r>
              <a:rPr lang="da-DK" altLang="da-DK" dirty="0" err="1" smtClean="0">
                <a:solidFill>
                  <a:srgbClr val="000000"/>
                </a:solidFill>
              </a:rPr>
              <a:t>Prozent</a:t>
            </a:r>
            <a:r>
              <a:rPr lang="da-DK" altLang="da-DK" dirty="0" smtClean="0">
                <a:solidFill>
                  <a:srgbClr val="000000"/>
                </a:solidFill>
              </a:rPr>
              <a:t> der von uns </a:t>
            </a:r>
            <a:r>
              <a:rPr lang="da-DK" altLang="da-DK" dirty="0" err="1" smtClean="0">
                <a:solidFill>
                  <a:srgbClr val="000000"/>
                </a:solidFill>
              </a:rPr>
              <a:t>verwendeten</a:t>
            </a:r>
            <a:r>
              <a:rPr lang="da-DK" altLang="da-DK" dirty="0" smtClean="0">
                <a:solidFill>
                  <a:srgbClr val="000000"/>
                </a:solidFill>
              </a:rPr>
              <a:t> </a:t>
            </a:r>
            <a:r>
              <a:rPr lang="da-DK" altLang="da-DK" dirty="0" err="1" smtClean="0">
                <a:solidFill>
                  <a:srgbClr val="000000"/>
                </a:solidFill>
              </a:rPr>
              <a:t>Energie</a:t>
            </a:r>
            <a:r>
              <a:rPr lang="da-DK" altLang="da-DK" dirty="0" smtClean="0">
                <a:solidFill>
                  <a:srgbClr val="000000"/>
                </a:solidFill>
              </a:rPr>
              <a:t> aus </a:t>
            </a:r>
            <a:r>
              <a:rPr lang="da-DK" altLang="da-DK" dirty="0" err="1" smtClean="0">
                <a:solidFill>
                  <a:srgbClr val="000000"/>
                </a:solidFill>
              </a:rPr>
              <a:t>erneuerbaren</a:t>
            </a:r>
            <a:r>
              <a:rPr lang="da-DK" altLang="da-DK" dirty="0" smtClean="0">
                <a:solidFill>
                  <a:srgbClr val="000000"/>
                </a:solidFill>
              </a:rPr>
              <a:t> </a:t>
            </a:r>
            <a:r>
              <a:rPr lang="da-DK" altLang="da-DK" dirty="0" err="1" smtClean="0">
                <a:solidFill>
                  <a:srgbClr val="000000"/>
                </a:solidFill>
              </a:rPr>
              <a:t>Energiequellen</a:t>
            </a:r>
            <a:r>
              <a:rPr lang="da-DK" altLang="da-DK" dirty="0" smtClean="0">
                <a:solidFill>
                  <a:srgbClr val="000000"/>
                </a:solidFill>
              </a:rPr>
              <a:t> stammen.</a:t>
            </a:r>
            <a:r>
              <a:rPr lang="da-DK" altLang="da-DK" dirty="0" smtClean="0">
                <a:solidFill>
                  <a:srgbClr val="005019"/>
                </a:solidFill>
              </a:rPr>
              <a:t> Der</a:t>
            </a:r>
            <a:r>
              <a:rPr lang="da-DK" altLang="da-DK" baseline="0" dirty="0" smtClean="0">
                <a:solidFill>
                  <a:srgbClr val="005019"/>
                </a:solidFill>
              </a:rPr>
              <a:t> </a:t>
            </a:r>
            <a:r>
              <a:rPr lang="da-DK" altLang="da-DK" baseline="0" dirty="0" err="1" smtClean="0">
                <a:solidFill>
                  <a:srgbClr val="005019"/>
                </a:solidFill>
              </a:rPr>
              <a:t>Anteil</a:t>
            </a:r>
            <a:r>
              <a:rPr lang="da-DK" altLang="da-DK" baseline="0" dirty="0" smtClean="0">
                <a:solidFill>
                  <a:srgbClr val="005019"/>
                </a:solidFill>
              </a:rPr>
              <a:t> an </a:t>
            </a:r>
            <a:r>
              <a:rPr lang="da-DK" altLang="da-DK" baseline="0" dirty="0" err="1" smtClean="0">
                <a:solidFill>
                  <a:srgbClr val="005019"/>
                </a:solidFill>
              </a:rPr>
              <a:t>erneuerbaren</a:t>
            </a:r>
            <a:r>
              <a:rPr lang="da-DK" altLang="da-DK" baseline="0" dirty="0" smtClean="0">
                <a:solidFill>
                  <a:srgbClr val="005019"/>
                </a:solidFill>
              </a:rPr>
              <a:t> Energien hat </a:t>
            </a:r>
            <a:r>
              <a:rPr lang="da-DK" altLang="da-DK" baseline="0" dirty="0" err="1" smtClean="0">
                <a:solidFill>
                  <a:srgbClr val="005019"/>
                </a:solidFill>
              </a:rPr>
              <a:t>kontinuierlich</a:t>
            </a:r>
            <a:r>
              <a:rPr lang="da-DK" altLang="da-DK" baseline="0" dirty="0" smtClean="0">
                <a:solidFill>
                  <a:srgbClr val="005019"/>
                </a:solidFill>
              </a:rPr>
              <a:t> </a:t>
            </a:r>
            <a:r>
              <a:rPr lang="da-DK" altLang="da-DK" baseline="0" dirty="0" err="1" smtClean="0">
                <a:solidFill>
                  <a:srgbClr val="005019"/>
                </a:solidFill>
              </a:rPr>
              <a:t>zugenommen</a:t>
            </a:r>
            <a:r>
              <a:rPr lang="da-DK" altLang="da-DK" baseline="0" dirty="0" smtClean="0">
                <a:solidFill>
                  <a:srgbClr val="005019"/>
                </a:solidFill>
              </a:rPr>
              <a:t> und </a:t>
            </a:r>
            <a:r>
              <a:rPr lang="da-DK" altLang="da-DK" baseline="0" dirty="0" err="1" smtClean="0">
                <a:solidFill>
                  <a:srgbClr val="005019"/>
                </a:solidFill>
              </a:rPr>
              <a:t>im</a:t>
            </a:r>
            <a:r>
              <a:rPr lang="da-DK" altLang="da-DK" baseline="0" dirty="0" smtClean="0">
                <a:solidFill>
                  <a:srgbClr val="005019"/>
                </a:solidFill>
              </a:rPr>
              <a:t> </a:t>
            </a:r>
            <a:r>
              <a:rPr lang="da-DK" altLang="da-DK" baseline="0" dirty="0" err="1" smtClean="0">
                <a:solidFill>
                  <a:srgbClr val="005019"/>
                </a:solidFill>
              </a:rPr>
              <a:t>Jahr</a:t>
            </a:r>
            <a:r>
              <a:rPr lang="da-DK" altLang="da-DK" baseline="0" dirty="0" smtClean="0">
                <a:solidFill>
                  <a:srgbClr val="005019"/>
                </a:solidFill>
              </a:rPr>
              <a:t> 2017 </a:t>
            </a:r>
            <a:r>
              <a:rPr lang="da-DK" altLang="da-DK" b="1" baseline="0" dirty="0" smtClean="0">
                <a:solidFill>
                  <a:srgbClr val="005019"/>
                </a:solidFill>
              </a:rPr>
              <a:t>24%</a:t>
            </a:r>
            <a:r>
              <a:rPr lang="da-DK" altLang="da-DK" baseline="0" dirty="0" smtClean="0">
                <a:solidFill>
                  <a:srgbClr val="005019"/>
                </a:solidFill>
              </a:rPr>
              <a:t> </a:t>
            </a:r>
            <a:r>
              <a:rPr lang="da-DK" altLang="da-DK" baseline="0" dirty="0" err="1" smtClean="0">
                <a:solidFill>
                  <a:srgbClr val="005019"/>
                </a:solidFill>
              </a:rPr>
              <a:t>erreicht</a:t>
            </a:r>
            <a:r>
              <a:rPr lang="da-DK" altLang="da-DK" baseline="0" dirty="0" smtClean="0">
                <a:solidFill>
                  <a:srgbClr val="005019"/>
                </a:solidFill>
              </a:rPr>
              <a:t>. Die pro </a:t>
            </a:r>
            <a:r>
              <a:rPr lang="da-DK" altLang="da-DK" baseline="0" dirty="0" err="1" smtClean="0">
                <a:solidFill>
                  <a:srgbClr val="005019"/>
                </a:solidFill>
              </a:rPr>
              <a:t>Tonne</a:t>
            </a:r>
            <a:r>
              <a:rPr lang="da-DK" altLang="da-DK" baseline="0" dirty="0" smtClean="0">
                <a:solidFill>
                  <a:srgbClr val="005019"/>
                </a:solidFill>
              </a:rPr>
              <a:t> </a:t>
            </a:r>
            <a:r>
              <a:rPr lang="da-DK" altLang="da-DK" baseline="0" dirty="0" err="1" smtClean="0">
                <a:solidFill>
                  <a:srgbClr val="005019"/>
                </a:solidFill>
              </a:rPr>
              <a:t>verarbeiteter</a:t>
            </a:r>
            <a:r>
              <a:rPr lang="da-DK" altLang="da-DK" baseline="0" dirty="0" smtClean="0">
                <a:solidFill>
                  <a:srgbClr val="005019"/>
                </a:solidFill>
              </a:rPr>
              <a:t> </a:t>
            </a:r>
            <a:r>
              <a:rPr lang="da-DK" altLang="da-DK" baseline="0" dirty="0" err="1" smtClean="0">
                <a:solidFill>
                  <a:srgbClr val="005019"/>
                </a:solidFill>
              </a:rPr>
              <a:t>Milch</a:t>
            </a:r>
            <a:r>
              <a:rPr lang="da-DK" altLang="da-DK" baseline="0" dirty="0" smtClean="0">
                <a:solidFill>
                  <a:srgbClr val="005019"/>
                </a:solidFill>
              </a:rPr>
              <a:t> </a:t>
            </a:r>
            <a:r>
              <a:rPr lang="da-DK" altLang="da-DK" baseline="0" dirty="0" err="1" smtClean="0">
                <a:solidFill>
                  <a:srgbClr val="005019"/>
                </a:solidFill>
              </a:rPr>
              <a:t>eingesetzte</a:t>
            </a:r>
            <a:r>
              <a:rPr lang="da-DK" altLang="da-DK" baseline="0" dirty="0" smtClean="0">
                <a:solidFill>
                  <a:srgbClr val="005019"/>
                </a:solidFill>
              </a:rPr>
              <a:t> </a:t>
            </a:r>
            <a:r>
              <a:rPr lang="da-DK" altLang="da-DK" baseline="0" dirty="0" err="1" smtClean="0">
                <a:solidFill>
                  <a:srgbClr val="005019"/>
                </a:solidFill>
              </a:rPr>
              <a:t>Energie</a:t>
            </a:r>
            <a:r>
              <a:rPr lang="da-DK" altLang="da-DK" baseline="0" dirty="0" smtClean="0">
                <a:solidFill>
                  <a:srgbClr val="005019"/>
                </a:solidFill>
              </a:rPr>
              <a:t> </a:t>
            </a:r>
            <a:r>
              <a:rPr lang="da-DK" altLang="da-DK" baseline="0" dirty="0" err="1" smtClean="0">
                <a:solidFill>
                  <a:srgbClr val="005019"/>
                </a:solidFill>
              </a:rPr>
              <a:t>wurde</a:t>
            </a:r>
            <a:r>
              <a:rPr lang="da-DK" altLang="da-DK" baseline="0" dirty="0" smtClean="0">
                <a:solidFill>
                  <a:srgbClr val="005019"/>
                </a:solidFill>
              </a:rPr>
              <a:t> </a:t>
            </a:r>
            <a:r>
              <a:rPr lang="da-DK" altLang="da-DK" baseline="0" dirty="0" err="1" smtClean="0">
                <a:solidFill>
                  <a:srgbClr val="005019"/>
                </a:solidFill>
              </a:rPr>
              <a:t>zwischen</a:t>
            </a:r>
            <a:r>
              <a:rPr lang="da-DK" altLang="da-DK" baseline="0" dirty="0" smtClean="0">
                <a:solidFill>
                  <a:srgbClr val="005019"/>
                </a:solidFill>
              </a:rPr>
              <a:t> 2005 und 2017 </a:t>
            </a:r>
            <a:r>
              <a:rPr lang="da-DK" altLang="da-DK" baseline="0" dirty="0" err="1" smtClean="0">
                <a:solidFill>
                  <a:srgbClr val="005019"/>
                </a:solidFill>
              </a:rPr>
              <a:t>um</a:t>
            </a:r>
            <a:r>
              <a:rPr lang="da-DK" altLang="da-DK" baseline="0" dirty="0" smtClean="0">
                <a:solidFill>
                  <a:srgbClr val="005019"/>
                </a:solidFill>
              </a:rPr>
              <a:t> </a:t>
            </a:r>
            <a:r>
              <a:rPr lang="da-DK" altLang="da-DK" b="1" baseline="0" dirty="0" smtClean="0">
                <a:solidFill>
                  <a:srgbClr val="005019"/>
                </a:solidFill>
              </a:rPr>
              <a:t>22% </a:t>
            </a:r>
            <a:r>
              <a:rPr lang="da-DK" altLang="da-DK" baseline="0" dirty="0" err="1" smtClean="0">
                <a:solidFill>
                  <a:srgbClr val="005019"/>
                </a:solidFill>
              </a:rPr>
              <a:t>gesenkt</a:t>
            </a:r>
            <a:r>
              <a:rPr lang="da-DK" altLang="da-DK" baseline="0" dirty="0" smtClean="0">
                <a:solidFill>
                  <a:srgbClr val="005019"/>
                </a:solidFill>
              </a:rPr>
              <a:t>. </a:t>
            </a:r>
            <a:r>
              <a:rPr lang="da-DK" altLang="da-DK" dirty="0" smtClean="0">
                <a:solidFill>
                  <a:srgbClr val="005019"/>
                </a:solidFill>
              </a:rPr>
              <a:t> </a:t>
            </a:r>
            <a:endParaRPr lang="da-DK" altLang="da-DK" dirty="0">
              <a:solidFill>
                <a:srgbClr val="005019"/>
              </a:solidFill>
            </a:endParaRPr>
          </a:p>
          <a:p>
            <a:pPr>
              <a:lnSpc>
                <a:spcPct val="90000"/>
              </a:lnSpc>
              <a:spcBef>
                <a:spcPct val="0"/>
              </a:spcBef>
            </a:pPr>
            <a:endParaRPr lang="da-DK" altLang="da-DK" dirty="0" smtClean="0">
              <a:solidFill>
                <a:srgbClr val="000000"/>
              </a:solidFill>
              <a:sym typeface="Calibri" panose="020F0502020204030204" pitchFamily="34" charset="0"/>
            </a:endParaRPr>
          </a:p>
          <a:p>
            <a:pPr>
              <a:lnSpc>
                <a:spcPct val="90000"/>
              </a:lnSpc>
              <a:spcBef>
                <a:spcPct val="0"/>
              </a:spcBef>
            </a:pPr>
            <a:endParaRPr lang="da-DK" altLang="da-DK" dirty="0" smtClean="0">
              <a:solidFill>
                <a:srgbClr val="000000"/>
              </a:solidFill>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50" indent="-285750" eaLnBrk="0" hangingPunct="0">
              <a:defRPr>
                <a:solidFill>
                  <a:schemeClr val="tx1"/>
                </a:solidFill>
                <a:latin typeface="Arla InterFace Beta" panose="020B0603030203020204" pitchFamily="34" charset="0"/>
                <a:ea typeface="MS PGothic" panose="020B0600070205080204" pitchFamily="34" charset="-128"/>
              </a:defRPr>
            </a:lvl2pPr>
            <a:lvl3pPr marL="1143000" indent="-228600" eaLnBrk="0" hangingPunct="0">
              <a:defRPr>
                <a:solidFill>
                  <a:schemeClr val="tx1"/>
                </a:solidFill>
                <a:latin typeface="Arla InterFace Beta" panose="020B0603030203020204" pitchFamily="34" charset="0"/>
                <a:ea typeface="MS PGothic" panose="020B0600070205080204" pitchFamily="34" charset="-128"/>
              </a:defRPr>
            </a:lvl3pPr>
            <a:lvl4pPr marL="1600200" indent="-228600" eaLnBrk="0" hangingPunct="0">
              <a:defRPr>
                <a:solidFill>
                  <a:schemeClr val="tx1"/>
                </a:solidFill>
                <a:latin typeface="Arla InterFace Beta" panose="020B0603030203020204" pitchFamily="34" charset="0"/>
                <a:ea typeface="MS PGothic" panose="020B0600070205080204" pitchFamily="34" charset="-128"/>
              </a:defRPr>
            </a:lvl4pPr>
            <a:lvl5pPr marL="2057400" indent="-228600" eaLnBrk="0" hangingPunct="0">
              <a:defRPr>
                <a:solidFill>
                  <a:schemeClr val="tx1"/>
                </a:solidFill>
                <a:latin typeface="Arla InterFace Beta" panose="020B060303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pPr>
              <a:buSzPct val="100000"/>
            </a:pPr>
            <a:fld id="{3387CFB9-7204-4905-8A14-07253FF91CE4}" type="slidenum">
              <a:rPr lang="da-DK" altLang="da-DK">
                <a:solidFill>
                  <a:srgbClr val="363E42"/>
                </a:solidFill>
              </a:rPr>
              <a:pPr>
                <a:buSzPct val="100000"/>
              </a:pPr>
              <a:t>6</a:t>
            </a:fld>
            <a:endParaRPr lang="da-DK" altLang="da-DK">
              <a:solidFill>
                <a:srgbClr val="363E42"/>
              </a:solidFill>
            </a:endParaRPr>
          </a:p>
        </p:txBody>
      </p:sp>
    </p:spTree>
    <p:extLst>
      <p:ext uri="{BB962C8B-B14F-4D97-AF65-F5344CB8AC3E}">
        <p14:creationId xmlns:p14="http://schemas.microsoft.com/office/powerpoint/2010/main" val="141441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da-DK" b="1" noProof="0" dirty="0" smtClean="0">
                <a:solidFill>
                  <a:schemeClr val="tx1"/>
                </a:solidFill>
              </a:rPr>
              <a:t>„Abfall“ ist der vierte Bereich.</a:t>
            </a:r>
          </a:p>
          <a:p>
            <a:pPr>
              <a:spcBef>
                <a:spcPct val="0"/>
              </a:spcBef>
            </a:pPr>
            <a:r>
              <a:rPr lang="de-DE" altLang="da-DK" noProof="0" dirty="0" smtClean="0">
                <a:solidFill>
                  <a:schemeClr val="tx1"/>
                </a:solidFill>
              </a:rPr>
              <a:t>In Sachen Abfall ist es natürlich immer am besten, erst gar keinen zu produzieren, was selbstverständlich </a:t>
            </a:r>
            <a:r>
              <a:rPr lang="de-DE" altLang="da-DK" noProof="0" dirty="0" err="1" smtClean="0">
                <a:solidFill>
                  <a:schemeClr val="tx1"/>
                </a:solidFill>
              </a:rPr>
              <a:t>Arlas</a:t>
            </a:r>
            <a:r>
              <a:rPr lang="de-DE" altLang="da-DK" noProof="0" dirty="0" smtClean="0">
                <a:solidFill>
                  <a:schemeClr val="tx1"/>
                </a:solidFill>
              </a:rPr>
              <a:t> Ziel ist. Wenn dies aber nicht möglich ist, nutzen wir ihn als recycelbare Ressource. </a:t>
            </a:r>
          </a:p>
          <a:p>
            <a:pPr>
              <a:spcBef>
                <a:spcPct val="0"/>
              </a:spcBef>
            </a:pPr>
            <a:r>
              <a:rPr lang="de-DE" altLang="da-DK" noProof="0" dirty="0" smtClean="0">
                <a:solidFill>
                  <a:schemeClr val="tx1"/>
                </a:solidFill>
              </a:rPr>
              <a:t>Wir unterstützen Verbraucher beim Verringern ihrer Molkereiproduktabfälle durch</a:t>
            </a:r>
            <a:r>
              <a:rPr lang="de-DE" altLang="da-DK" baseline="0" noProof="0" dirty="0" smtClean="0">
                <a:solidFill>
                  <a:schemeClr val="tx1"/>
                </a:solidFill>
              </a:rPr>
              <a:t> </a:t>
            </a:r>
            <a:r>
              <a:rPr lang="de-DE" altLang="da-DK" noProof="0" dirty="0" smtClean="0">
                <a:solidFill>
                  <a:schemeClr val="tx1"/>
                </a:solidFill>
              </a:rPr>
              <a:t>Hilfe bei der besseren Planung der Lebensmitteleinkäufe und der vollständigen Nutzung der eingekauften Produkte. Hierzu bieten wir auf unserer Website Tricks für die Verwendung von Resten, zu wöchentlichen Essensplänen und für klimaschonende Rezepte.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50" indent="-285750" eaLnBrk="0" hangingPunct="0">
              <a:defRPr>
                <a:solidFill>
                  <a:schemeClr val="tx1"/>
                </a:solidFill>
                <a:latin typeface="Arla InterFace Beta" panose="020B0603030203020204" pitchFamily="34" charset="0"/>
                <a:ea typeface="MS PGothic" panose="020B0600070205080204" pitchFamily="34" charset="-128"/>
              </a:defRPr>
            </a:lvl2pPr>
            <a:lvl3pPr marL="1143000" indent="-228600" eaLnBrk="0" hangingPunct="0">
              <a:defRPr>
                <a:solidFill>
                  <a:schemeClr val="tx1"/>
                </a:solidFill>
                <a:latin typeface="Arla InterFace Beta" panose="020B0603030203020204" pitchFamily="34" charset="0"/>
                <a:ea typeface="MS PGothic" panose="020B0600070205080204" pitchFamily="34" charset="-128"/>
              </a:defRPr>
            </a:lvl3pPr>
            <a:lvl4pPr marL="1600200" indent="-228600" eaLnBrk="0" hangingPunct="0">
              <a:defRPr>
                <a:solidFill>
                  <a:schemeClr val="tx1"/>
                </a:solidFill>
                <a:latin typeface="Arla InterFace Beta" panose="020B0603030203020204" pitchFamily="34" charset="0"/>
                <a:ea typeface="MS PGothic" panose="020B0600070205080204" pitchFamily="34" charset="-128"/>
              </a:defRPr>
            </a:lvl4pPr>
            <a:lvl5pPr marL="2057400" indent="-228600" eaLnBrk="0" hangingPunct="0">
              <a:defRPr>
                <a:solidFill>
                  <a:schemeClr val="tx1"/>
                </a:solidFill>
                <a:latin typeface="Arla InterFace Beta" panose="020B060303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pPr>
              <a:buSzPct val="100000"/>
            </a:pPr>
            <a:fld id="{1B601D76-E9A1-4210-BC73-CEDFCB931969}" type="slidenum">
              <a:rPr lang="da-DK" altLang="da-DK">
                <a:solidFill>
                  <a:srgbClr val="363E42"/>
                </a:solidFill>
              </a:rPr>
              <a:pPr>
                <a:buSzPct val="100000"/>
              </a:pPr>
              <a:t>7</a:t>
            </a:fld>
            <a:endParaRPr lang="da-DK" altLang="da-DK">
              <a:solidFill>
                <a:srgbClr val="363E42"/>
              </a:solidFill>
            </a:endParaRPr>
          </a:p>
        </p:txBody>
      </p:sp>
    </p:spTree>
    <p:extLst>
      <p:ext uri="{BB962C8B-B14F-4D97-AF65-F5344CB8AC3E}">
        <p14:creationId xmlns:p14="http://schemas.microsoft.com/office/powerpoint/2010/main" val="204433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052F967-3795-4708-AFE6-9430D363ACEB}" type="slidenum">
              <a:rPr lang="en-GB" smtClean="0"/>
              <a:t>8</a:t>
            </a:fld>
            <a:endParaRPr lang="en-GB"/>
          </a:p>
        </p:txBody>
      </p:sp>
    </p:spTree>
    <p:extLst>
      <p:ext uri="{BB962C8B-B14F-4D97-AF65-F5344CB8AC3E}">
        <p14:creationId xmlns:p14="http://schemas.microsoft.com/office/powerpoint/2010/main" val="3672576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Picture Placeholder 8"/>
          <p:cNvSpPr>
            <a:spLocks noGrp="1"/>
          </p:cNvSpPr>
          <p:nvPr>
            <p:ph type="pic" sz="quarter" idx="14" hasCustomPrompt="1"/>
          </p:nvPr>
        </p:nvSpPr>
        <p:spPr>
          <a:xfrm>
            <a:off x="0" y="0"/>
            <a:ext cx="12192000" cy="6858000"/>
          </a:xfrm>
        </p:spPr>
        <p:txBody>
          <a:bodyPr lIns="6372000" rIns="3600000" bIns="2052000" anchor="ctr" anchorCtr="0">
            <a:normAutofit/>
          </a:bodyPr>
          <a:lstStyle>
            <a:lvl1pPr marL="0" indent="0" algn="l">
              <a:buNone/>
              <a:defRPr sz="2800" baseline="0">
                <a:solidFill>
                  <a:schemeClr val="tx1"/>
                </a:solidFill>
                <a:latin typeface="+mj-lt"/>
                <a:sym typeface="Wingdings" panose="05000000000000000000" pitchFamily="2" charset="2"/>
              </a:defRPr>
            </a:lvl1pPr>
          </a:lstStyle>
          <a:p>
            <a:r>
              <a:rPr lang="en-GB" dirty="0"/>
              <a:t>Insert background image by clicking icon</a:t>
            </a:r>
            <a:br>
              <a:rPr lang="en-GB" dirty="0"/>
            </a:br>
            <a:r>
              <a:rPr lang="en-GB" dirty="0"/>
              <a:t></a:t>
            </a:r>
          </a:p>
        </p:txBody>
      </p:sp>
      <p:sp>
        <p:nvSpPr>
          <p:cNvPr id="2" name="Title 1"/>
          <p:cNvSpPr>
            <a:spLocks noGrp="1"/>
          </p:cNvSpPr>
          <p:nvPr>
            <p:ph type="ctrTitle"/>
          </p:nvPr>
        </p:nvSpPr>
        <p:spPr>
          <a:xfrm>
            <a:off x="610680" y="3061484"/>
            <a:ext cx="5338188" cy="3074620"/>
          </a:xfrm>
          <a:prstGeom prst="roundRect">
            <a:avLst>
              <a:gd name="adj" fmla="val 6653"/>
            </a:avLst>
          </a:prstGeom>
          <a:blipFill>
            <a:blip r:embed="rId2" cstate="screen">
              <a:extLst>
                <a:ext uri="{28A0092B-C50C-407E-A947-70E740481C1C}">
                  <a14:useLocalDpi xmlns:a14="http://schemas.microsoft.com/office/drawing/2010/main"/>
                </a:ext>
              </a:extLst>
            </a:blip>
            <a:stretch>
              <a:fillRect/>
            </a:stretch>
          </a:blipFill>
        </p:spPr>
        <p:txBody>
          <a:bodyPr lIns="277200" tIns="342000" rIns="360000" bIns="180000" anchor="t" anchorCtr="0">
            <a:normAutofit/>
          </a:bodyPr>
          <a:lstStyle>
            <a:lvl1pPr algn="l">
              <a:defRPr sz="2400" b="1"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610680" y="3802842"/>
            <a:ext cx="4150789" cy="488717"/>
          </a:xfrm>
        </p:spPr>
        <p:txBody>
          <a:bodyPr lIns="338400" tIns="0" rIns="360000" bIns="0">
            <a:normAutofit/>
          </a:bodyPr>
          <a:lstStyle>
            <a:lvl1pPr marL="0" indent="0" algn="l">
              <a:spcBef>
                <a:spcPts val="0"/>
              </a:spcBef>
              <a:buNone/>
              <a:defRPr sz="18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08301FCF-A9E7-4E98-BBEB-9E2F8C6C7532}"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dirty="0"/>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321" name="Text Placeholder 8"/>
          <p:cNvSpPr>
            <a:spLocks noGrp="1"/>
          </p:cNvSpPr>
          <p:nvPr>
            <p:ph type="body" sz="quarter" idx="15" hasCustomPrompt="1"/>
          </p:nvPr>
        </p:nvSpPr>
        <p:spPr>
          <a:xfrm>
            <a:off x="610680" y="5306262"/>
            <a:ext cx="4168149" cy="541883"/>
          </a:xfrm>
        </p:spPr>
        <p:txBody>
          <a:bodyPr lIns="338400" tIns="0" rIns="360000" bIns="0" anchor="b" anchorCtr="0">
            <a:normAutofit/>
          </a:bodyPr>
          <a:lstStyle>
            <a:lvl1pPr marL="0" indent="0">
              <a:lnSpc>
                <a:spcPct val="100000"/>
              </a:lnSpc>
              <a:spcBef>
                <a:spcPts val="0"/>
              </a:spcBef>
              <a:buNone/>
              <a:defRPr sz="1200" baseline="0">
                <a:solidFill>
                  <a:schemeClr val="bg1"/>
                </a:solidFill>
                <a:latin typeface="+mn-lt"/>
              </a:defRPr>
            </a:lvl1pPr>
          </a:lstStyle>
          <a:p>
            <a:pPr lvl="0"/>
            <a:r>
              <a:rPr lang="en-US" dirty="0"/>
              <a:t>Presenters name City - Country, [DATE]</a:t>
            </a:r>
          </a:p>
        </p:txBody>
      </p:sp>
      <p:grpSp>
        <p:nvGrpSpPr>
          <p:cNvPr id="14" name="Group 13"/>
          <p:cNvGrpSpPr/>
          <p:nvPr/>
        </p:nvGrpSpPr>
        <p:grpSpPr>
          <a:xfrm>
            <a:off x="-1993143" y="-243635"/>
            <a:ext cx="1596993" cy="1838105"/>
            <a:chOff x="980580" y="2503981"/>
            <a:chExt cx="1596993" cy="1838105"/>
          </a:xfrm>
          <a:solidFill>
            <a:srgbClr val="363E42"/>
          </a:solidFill>
        </p:grpSpPr>
        <p:sp>
          <p:nvSpPr>
            <p:cNvPr id="15" name="Rounded Rectangle 14"/>
            <p:cNvSpPr/>
            <p:nvPr/>
          </p:nvSpPr>
          <p:spPr>
            <a:xfrm>
              <a:off x="980580" y="2743686"/>
              <a:ext cx="1596993" cy="1598400"/>
            </a:xfrm>
            <a:prstGeom prst="roundRect">
              <a:avLst>
                <a:gd name="adj" fmla="val 10723"/>
              </a:avLst>
            </a:prstGeom>
            <a:noFill/>
            <a:ln w="19050" cap="flat" cmpd="sng" algn="ctr">
              <a:solidFill>
                <a:srgbClr val="363E42"/>
              </a:solidFill>
              <a:prstDash val="solid"/>
            </a:ln>
            <a:effectLst/>
          </p:spPr>
          <p:txBody>
            <a:bodyPr lIns="108000" tIns="108000" rIns="108000" bIns="144000" rtlCol="0" anchor="t" anchorCtr="0"/>
            <a:lstStyle/>
            <a:p>
              <a:pPr fontAlgn="auto">
                <a:lnSpc>
                  <a:spcPct val="80000"/>
                </a:lnSpc>
                <a:spcBef>
                  <a:spcPts val="0"/>
                </a:spcBef>
                <a:spcAft>
                  <a:spcPts val="0"/>
                </a:spcAft>
                <a:buClrTx/>
                <a:defRPr/>
              </a:pPr>
              <a:r>
                <a:rPr lang="en-GB" sz="1050" b="1" i="0" kern="0" dirty="0" err="1">
                  <a:solidFill>
                    <a:schemeClr val="accent1"/>
                  </a:solidFill>
                </a:rPr>
                <a:t>Arla</a:t>
              </a:r>
              <a:r>
                <a:rPr lang="en-GB" sz="1050" b="1" i="0" kern="0" dirty="0">
                  <a:solidFill>
                    <a:schemeClr val="accent1"/>
                  </a:solidFill>
                </a:rPr>
                <a:t> Design Guide </a:t>
              </a:r>
              <a:r>
                <a:rPr lang="en-GB" sz="1050" i="0" kern="0" dirty="0">
                  <a:solidFill>
                    <a:schemeClr val="tx1"/>
                  </a:solidFill>
                </a:rPr>
                <a:t>is found in the PowerPoint top menu. Click and find information on basic</a:t>
              </a:r>
              <a:r>
                <a:rPr lang="en-GB" sz="1050" i="0" kern="0" baseline="0" dirty="0">
                  <a:solidFill>
                    <a:schemeClr val="tx1"/>
                  </a:solidFill>
                </a:rPr>
                <a:t> </a:t>
              </a:r>
              <a:r>
                <a:rPr lang="en-GB" sz="1050" i="0" kern="0" dirty="0">
                  <a:solidFill>
                    <a:schemeClr val="tx1"/>
                  </a:solidFill>
                </a:rPr>
                <a:t>functions and usability.</a:t>
              </a:r>
            </a:p>
            <a:p>
              <a:pPr fontAlgn="auto">
                <a:lnSpc>
                  <a:spcPct val="80000"/>
                </a:lnSpc>
                <a:spcBef>
                  <a:spcPts val="0"/>
                </a:spcBef>
                <a:spcAft>
                  <a:spcPts val="0"/>
                </a:spcAft>
                <a:buClrTx/>
                <a:defRPr/>
              </a:pPr>
              <a:endParaRPr lang="en-GB" sz="1100" i="0" kern="0" dirty="0">
                <a:solidFill>
                  <a:schemeClr val="tx1"/>
                </a:solidFill>
              </a:endParaRPr>
            </a:p>
            <a:p>
              <a:pPr fontAlgn="auto">
                <a:lnSpc>
                  <a:spcPct val="80000"/>
                </a:lnSpc>
                <a:spcBef>
                  <a:spcPts val="0"/>
                </a:spcBef>
                <a:spcAft>
                  <a:spcPts val="0"/>
                </a:spcAft>
                <a:buClrTx/>
                <a:defRPr/>
              </a:pPr>
              <a:r>
                <a:rPr lang="en-GB" sz="800" i="0" kern="0" dirty="0">
                  <a:solidFill>
                    <a:schemeClr val="tx1"/>
                  </a:solidFill>
                </a:rPr>
                <a:t>*Only Windows versions</a:t>
              </a:r>
            </a:p>
            <a:p>
              <a:pPr fontAlgn="auto">
                <a:lnSpc>
                  <a:spcPct val="80000"/>
                </a:lnSpc>
                <a:spcBef>
                  <a:spcPts val="0"/>
                </a:spcBef>
                <a:spcAft>
                  <a:spcPts val="0"/>
                </a:spcAft>
                <a:buClrTx/>
                <a:defRPr/>
              </a:pPr>
              <a:endParaRPr lang="en-GB" sz="1100" i="0" kern="0" dirty="0">
                <a:solidFill>
                  <a:schemeClr val="tx1"/>
                </a:solidFill>
              </a:endParaRPr>
            </a:p>
          </p:txBody>
        </p:sp>
        <p:sp>
          <p:nvSpPr>
            <p:cNvPr id="16" name="Freeform 15"/>
            <p:cNvSpPr/>
            <p:nvPr/>
          </p:nvSpPr>
          <p:spPr>
            <a:xfrm rot="18900000">
              <a:off x="1669228" y="2503981"/>
              <a:ext cx="219698" cy="219698"/>
            </a:xfrm>
            <a:custGeom>
              <a:avLst/>
              <a:gdLst>
                <a:gd name="connsiteX0" fmla="*/ 0 w 481317"/>
                <a:gd name="connsiteY0" fmla="*/ 0 h 481317"/>
                <a:gd name="connsiteX1" fmla="*/ 478972 w 481317"/>
                <a:gd name="connsiteY1" fmla="*/ 0 h 481317"/>
                <a:gd name="connsiteX2" fmla="*/ 478972 w 481317"/>
                <a:gd name="connsiteY2" fmla="*/ 2345 h 481317"/>
                <a:gd name="connsiteX3" fmla="*/ 481317 w 481317"/>
                <a:gd name="connsiteY3" fmla="*/ 2344 h 481317"/>
                <a:gd name="connsiteX4" fmla="*/ 481317 w 481317"/>
                <a:gd name="connsiteY4" fmla="*/ 481317 h 481317"/>
                <a:gd name="connsiteX5" fmla="*/ 435598 w 481317"/>
                <a:gd name="connsiteY5" fmla="*/ 481317 h 481317"/>
                <a:gd name="connsiteX6" fmla="*/ 435597 w 481317"/>
                <a:gd name="connsiteY6" fmla="*/ 73702 h 481317"/>
                <a:gd name="connsiteX7" fmla="*/ 53159 w 481317"/>
                <a:gd name="connsiteY7" fmla="*/ 456140 h 481317"/>
                <a:gd name="connsiteX8" fmla="*/ 20831 w 481317"/>
                <a:gd name="connsiteY8" fmla="*/ 423811 h 481317"/>
                <a:gd name="connsiteX9" fmla="*/ 398923 w 481317"/>
                <a:gd name="connsiteY9" fmla="*/ 45719 h 481317"/>
                <a:gd name="connsiteX10" fmla="*/ 0 w 481317"/>
                <a:gd name="connsiteY10" fmla="*/ 45719 h 4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317" h="481317">
                  <a:moveTo>
                    <a:pt x="0" y="0"/>
                  </a:moveTo>
                  <a:lnTo>
                    <a:pt x="478972" y="0"/>
                  </a:lnTo>
                  <a:lnTo>
                    <a:pt x="478972" y="2345"/>
                  </a:lnTo>
                  <a:lnTo>
                    <a:pt x="481317" y="2344"/>
                  </a:lnTo>
                  <a:lnTo>
                    <a:pt x="481317" y="481317"/>
                  </a:lnTo>
                  <a:lnTo>
                    <a:pt x="435598" y="481317"/>
                  </a:lnTo>
                  <a:lnTo>
                    <a:pt x="435597" y="73702"/>
                  </a:lnTo>
                  <a:lnTo>
                    <a:pt x="53159" y="456140"/>
                  </a:lnTo>
                  <a:lnTo>
                    <a:pt x="20831" y="423811"/>
                  </a:lnTo>
                  <a:lnTo>
                    <a:pt x="398923" y="45719"/>
                  </a:lnTo>
                  <a:lnTo>
                    <a:pt x="0" y="457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p:nvGrpSpPr>
        <p:grpSpPr>
          <a:xfrm>
            <a:off x="-2008006" y="1763173"/>
            <a:ext cx="1835550" cy="1598400"/>
            <a:chOff x="980580" y="2743686"/>
            <a:chExt cx="1835550" cy="1598400"/>
          </a:xfrm>
          <a:solidFill>
            <a:srgbClr val="363E42"/>
          </a:solidFill>
        </p:grpSpPr>
        <p:sp>
          <p:nvSpPr>
            <p:cNvPr id="13" name="Rounded Rectangle 12"/>
            <p:cNvSpPr/>
            <p:nvPr/>
          </p:nvSpPr>
          <p:spPr>
            <a:xfrm>
              <a:off x="980580" y="2743686"/>
              <a:ext cx="1596993" cy="1598400"/>
            </a:xfrm>
            <a:prstGeom prst="roundRect">
              <a:avLst>
                <a:gd name="adj" fmla="val 10723"/>
              </a:avLst>
            </a:prstGeom>
            <a:noFill/>
            <a:ln w="19050" cap="flat" cmpd="sng" algn="ctr">
              <a:solidFill>
                <a:srgbClr val="363E42"/>
              </a:solidFill>
              <a:prstDash val="solid"/>
            </a:ln>
            <a:effectLst/>
          </p:spPr>
          <p:txBody>
            <a:bodyPr lIns="108000" tIns="108000" rIns="108000" bIns="144000" rtlCol="0" anchor="t" anchorCtr="0"/>
            <a:lstStyle/>
            <a:p>
              <a:pPr fontAlgn="auto">
                <a:lnSpc>
                  <a:spcPct val="80000"/>
                </a:lnSpc>
                <a:spcBef>
                  <a:spcPts val="0"/>
                </a:spcBef>
                <a:spcAft>
                  <a:spcPts val="0"/>
                </a:spcAft>
                <a:buClrTx/>
                <a:defRPr/>
              </a:pPr>
              <a:r>
                <a:rPr lang="en-GB" sz="1050" b="1" i="0" kern="0" dirty="0">
                  <a:solidFill>
                    <a:schemeClr val="accent1"/>
                  </a:solidFill>
                </a:rPr>
                <a:t>Insert image</a:t>
              </a:r>
              <a:r>
                <a:rPr lang="en-GB" sz="1050" b="1" i="0" kern="0" baseline="0" dirty="0">
                  <a:solidFill>
                    <a:schemeClr val="accent1"/>
                  </a:solidFill>
                </a:rPr>
                <a:t> as background </a:t>
              </a:r>
              <a:r>
                <a:rPr lang="en-GB" sz="1050" b="1" i="0" kern="0" baseline="0" dirty="0">
                  <a:solidFill>
                    <a:schemeClr val="tx1"/>
                  </a:solidFill>
                </a:rPr>
                <a:t>-</a:t>
              </a:r>
              <a:r>
                <a:rPr lang="en-GB" sz="1050" b="1" i="0" kern="0" baseline="0" dirty="0">
                  <a:solidFill>
                    <a:schemeClr val="accent1"/>
                  </a:solidFill>
                </a:rPr>
                <a:t> </a:t>
              </a:r>
              <a:r>
                <a:rPr lang="en-GB" sz="1050" i="0" kern="0" dirty="0">
                  <a:solidFill>
                    <a:schemeClr val="tx1"/>
                  </a:solidFill>
                </a:rPr>
                <a:t>click the icon</a:t>
              </a:r>
              <a:r>
                <a:rPr lang="en-GB" sz="1050" i="0" kern="0" baseline="0" dirty="0">
                  <a:solidFill>
                    <a:schemeClr val="tx1"/>
                  </a:solidFill>
                </a:rPr>
                <a:t> and choose image.</a:t>
              </a:r>
              <a:endParaRPr lang="en-GB" sz="1100" i="0" kern="0" baseline="0" dirty="0">
                <a:solidFill>
                  <a:schemeClr val="tx1"/>
                </a:solidFill>
              </a:endParaRPr>
            </a:p>
            <a:p>
              <a:pPr fontAlgn="auto">
                <a:lnSpc>
                  <a:spcPct val="80000"/>
                </a:lnSpc>
                <a:spcBef>
                  <a:spcPts val="0"/>
                </a:spcBef>
                <a:spcAft>
                  <a:spcPts val="0"/>
                </a:spcAft>
                <a:buClrTx/>
                <a:defRPr/>
              </a:pPr>
              <a:endParaRPr lang="en-GB" sz="1100" i="0" kern="0" baseline="0" dirty="0">
                <a:solidFill>
                  <a:schemeClr val="tx1"/>
                </a:solidFill>
              </a:endParaRPr>
            </a:p>
            <a:p>
              <a:pPr fontAlgn="auto">
                <a:lnSpc>
                  <a:spcPct val="80000"/>
                </a:lnSpc>
                <a:spcBef>
                  <a:spcPts val="0"/>
                </a:spcBef>
                <a:spcAft>
                  <a:spcPts val="0"/>
                </a:spcAft>
                <a:buClrTx/>
                <a:defRPr/>
              </a:pPr>
              <a:endParaRPr lang="en-GB" sz="1050" i="0" kern="0" dirty="0">
                <a:solidFill>
                  <a:schemeClr val="tx1"/>
                </a:solidFill>
              </a:endParaRPr>
            </a:p>
          </p:txBody>
        </p:sp>
        <p:sp>
          <p:nvSpPr>
            <p:cNvPr id="17" name="Freeform 16"/>
            <p:cNvSpPr/>
            <p:nvPr/>
          </p:nvSpPr>
          <p:spPr>
            <a:xfrm rot="2700000">
              <a:off x="2596432" y="3410353"/>
              <a:ext cx="219698" cy="219698"/>
            </a:xfrm>
            <a:custGeom>
              <a:avLst/>
              <a:gdLst>
                <a:gd name="connsiteX0" fmla="*/ 0 w 481317"/>
                <a:gd name="connsiteY0" fmla="*/ 0 h 481317"/>
                <a:gd name="connsiteX1" fmla="*/ 478972 w 481317"/>
                <a:gd name="connsiteY1" fmla="*/ 0 h 481317"/>
                <a:gd name="connsiteX2" fmla="*/ 478972 w 481317"/>
                <a:gd name="connsiteY2" fmla="*/ 2345 h 481317"/>
                <a:gd name="connsiteX3" fmla="*/ 481317 w 481317"/>
                <a:gd name="connsiteY3" fmla="*/ 2344 h 481317"/>
                <a:gd name="connsiteX4" fmla="*/ 481317 w 481317"/>
                <a:gd name="connsiteY4" fmla="*/ 481317 h 481317"/>
                <a:gd name="connsiteX5" fmla="*/ 435598 w 481317"/>
                <a:gd name="connsiteY5" fmla="*/ 481317 h 481317"/>
                <a:gd name="connsiteX6" fmla="*/ 435597 w 481317"/>
                <a:gd name="connsiteY6" fmla="*/ 73702 h 481317"/>
                <a:gd name="connsiteX7" fmla="*/ 53159 w 481317"/>
                <a:gd name="connsiteY7" fmla="*/ 456140 h 481317"/>
                <a:gd name="connsiteX8" fmla="*/ 20831 w 481317"/>
                <a:gd name="connsiteY8" fmla="*/ 423811 h 481317"/>
                <a:gd name="connsiteX9" fmla="*/ 398923 w 481317"/>
                <a:gd name="connsiteY9" fmla="*/ 45719 h 481317"/>
                <a:gd name="connsiteX10" fmla="*/ 0 w 481317"/>
                <a:gd name="connsiteY10" fmla="*/ 45719 h 4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317" h="481317">
                  <a:moveTo>
                    <a:pt x="0" y="0"/>
                  </a:moveTo>
                  <a:lnTo>
                    <a:pt x="478972" y="0"/>
                  </a:lnTo>
                  <a:lnTo>
                    <a:pt x="478972" y="2345"/>
                  </a:lnTo>
                  <a:lnTo>
                    <a:pt x="481317" y="2344"/>
                  </a:lnTo>
                  <a:lnTo>
                    <a:pt x="481317" y="481317"/>
                  </a:lnTo>
                  <a:lnTo>
                    <a:pt x="435598" y="481317"/>
                  </a:lnTo>
                  <a:lnTo>
                    <a:pt x="435597" y="73702"/>
                  </a:lnTo>
                  <a:lnTo>
                    <a:pt x="53159" y="456140"/>
                  </a:lnTo>
                  <a:lnTo>
                    <a:pt x="20831" y="423811"/>
                  </a:lnTo>
                  <a:lnTo>
                    <a:pt x="398923" y="45719"/>
                  </a:lnTo>
                  <a:lnTo>
                    <a:pt x="0" y="457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2406" y="2555040"/>
            <a:ext cx="969215" cy="546637"/>
          </a:xfrm>
          <a:prstGeom prst="rect">
            <a:avLst/>
          </a:prstGeom>
        </p:spPr>
      </p:pic>
    </p:spTree>
    <p:extLst>
      <p:ext uri="{BB962C8B-B14F-4D97-AF65-F5344CB8AC3E}">
        <p14:creationId xmlns:p14="http://schemas.microsoft.com/office/powerpoint/2010/main" val="193584990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lf Size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10132" y="1918247"/>
            <a:ext cx="5332050" cy="362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09C2EAF7-4632-418A-B5B2-1A7B0107B63C}" type="datetime1">
              <a:rPr lang="de-DE" smtClean="0"/>
              <a:t>25.04.2018</a:t>
            </a:fld>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9" name="Picture Placeholder 8"/>
          <p:cNvSpPr>
            <a:spLocks noGrp="1"/>
          </p:cNvSpPr>
          <p:nvPr>
            <p:ph type="pic" sz="quarter" idx="14" hasCustomPrompt="1"/>
          </p:nvPr>
        </p:nvSpPr>
        <p:spPr>
          <a:xfrm>
            <a:off x="6248182" y="0"/>
            <a:ext cx="5943818" cy="6858000"/>
          </a:xfrm>
        </p:spPr>
        <p:txBody>
          <a:bodyPr lIns="720000" rIns="720000" bIns="1584000" anchor="ctr" anchorCtr="0">
            <a:normAutofit/>
          </a:bodyPr>
          <a:lstStyle>
            <a:lvl1pPr marL="0" indent="0" algn="ctr">
              <a:buNone/>
              <a:defRPr sz="2800" baseline="0">
                <a:solidFill>
                  <a:schemeClr val="tx1"/>
                </a:solidFill>
                <a:latin typeface="+mj-lt"/>
                <a:sym typeface="Wingdings" panose="05000000000000000000" pitchFamily="2" charset="2"/>
              </a:defRPr>
            </a:lvl1pPr>
          </a:lstStyle>
          <a:p>
            <a:r>
              <a:rPr lang="en-GB" dirty="0"/>
              <a:t>Insert background image by clicking icon</a:t>
            </a:r>
          </a:p>
        </p:txBody>
      </p:sp>
      <p:sp>
        <p:nvSpPr>
          <p:cNvPr id="11" name="Footer Placeholder 4"/>
          <p:cNvSpPr>
            <a:spLocks noGrp="1"/>
          </p:cNvSpPr>
          <p:nvPr>
            <p:ph type="ftr" sz="quarter" idx="11"/>
          </p:nvPr>
        </p:nvSpPr>
        <p:spPr>
          <a:xfrm>
            <a:off x="2359265" y="5871300"/>
            <a:ext cx="9832733" cy="986700"/>
          </a:xfrm>
          <a:blipFill>
            <a:blip r:embed="rId2" cstate="screen">
              <a:extLst>
                <a:ext uri="{28A0092B-C50C-407E-A947-70E740481C1C}">
                  <a14:useLocalDpi xmlns:a14="http://schemas.microsoft.com/office/drawing/2010/main"/>
                </a:ext>
              </a:extLst>
            </a:blip>
            <a:stretch>
              <a:fillRect/>
            </a:stretch>
          </a:blipFill>
        </p:spPr>
        <p:txBody>
          <a:bodyPr tIns="414000"/>
          <a:lstStyle/>
          <a:p>
            <a:r>
              <a:rPr lang="en-GB" smtClean="0"/>
              <a:t>VLI - Frühjahrstagung </a:t>
            </a:r>
            <a:endParaRPr lang="en-GB" dirty="0"/>
          </a:p>
        </p:txBody>
      </p:sp>
      <p:sp>
        <p:nvSpPr>
          <p:cNvPr id="12" name="Text Placeholder 7"/>
          <p:cNvSpPr>
            <a:spLocks noGrp="1"/>
          </p:cNvSpPr>
          <p:nvPr>
            <p:ph type="body" sz="quarter" idx="38" hasCustomPrompt="1"/>
          </p:nvPr>
        </p:nvSpPr>
        <p:spPr>
          <a:xfrm>
            <a:off x="6248183" y="4979773"/>
            <a:ext cx="5943818" cy="565176"/>
          </a:xfrm>
          <a:prstGeom prst="rect">
            <a:avLst/>
          </a:prstGeom>
          <a:noFill/>
        </p:spPr>
        <p:txBody>
          <a:bodyPr vert="horz" lIns="216000" tIns="108000" rIns="108000" bIns="0" rtlCol="0" anchor="b" anchorCtr="0">
            <a:noAutofit/>
          </a:bodyPr>
          <a:lstStyle>
            <a:lvl1pPr marL="0" indent="0" algn="l">
              <a:spcAft>
                <a:spcPts val="600"/>
              </a:spcAft>
              <a:buNone/>
              <a:defRPr lang="en-US" sz="2000" b="0" cap="none" baseline="0" dirty="0" smtClean="0">
                <a:solidFill>
                  <a:schemeClr val="accent3"/>
                </a:solidFill>
                <a:latin typeface="+mn-lt"/>
                <a:ea typeface="+mj-ea"/>
                <a:cs typeface="+mj-cs"/>
              </a:defRPr>
            </a:lvl1pPr>
          </a:lstStyle>
          <a:p>
            <a:pPr marL="0" lvl="0">
              <a:lnSpc>
                <a:spcPct val="100000"/>
              </a:lnSpc>
              <a:spcBef>
                <a:spcPct val="0"/>
              </a:spcBef>
            </a:pPr>
            <a:r>
              <a:rPr lang="en-US" dirty="0"/>
              <a:t>Add text</a:t>
            </a:r>
          </a:p>
        </p:txBody>
      </p:sp>
      <p:sp>
        <p:nvSpPr>
          <p:cNvPr id="13" name="Title 1"/>
          <p:cNvSpPr>
            <a:spLocks noGrp="1"/>
          </p:cNvSpPr>
          <p:nvPr>
            <p:ph type="title"/>
          </p:nvPr>
        </p:nvSpPr>
        <p:spPr>
          <a:xfrm>
            <a:off x="610131" y="558729"/>
            <a:ext cx="5332051" cy="450325"/>
          </a:xfrm>
        </p:spPr>
        <p:txBody>
          <a:bodyPr/>
          <a:lstStyle/>
          <a:p>
            <a:r>
              <a:rPr lang="en-US"/>
              <a:t>Click to edit Master title style</a:t>
            </a:r>
            <a:endParaRPr lang="en-GB" dirty="0"/>
          </a:p>
        </p:txBody>
      </p:sp>
      <p:sp>
        <p:nvSpPr>
          <p:cNvPr id="14" name="Text Placeholder 7"/>
          <p:cNvSpPr>
            <a:spLocks noGrp="1"/>
          </p:cNvSpPr>
          <p:nvPr>
            <p:ph type="body" sz="quarter" idx="13"/>
          </p:nvPr>
        </p:nvSpPr>
        <p:spPr>
          <a:xfrm>
            <a:off x="610680" y="1031914"/>
            <a:ext cx="5332591"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48972400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mage Large text">
    <p:spTree>
      <p:nvGrpSpPr>
        <p:cNvPr id="1" name=""/>
        <p:cNvGrpSpPr/>
        <p:nvPr/>
      </p:nvGrpSpPr>
      <p:grpSpPr>
        <a:xfrm>
          <a:off x="0" y="0"/>
          <a:ext cx="0" cy="0"/>
          <a:chOff x="0" y="0"/>
          <a:chExt cx="0" cy="0"/>
        </a:xfrm>
      </p:grpSpPr>
      <p:sp>
        <p:nvSpPr>
          <p:cNvPr id="11" name="Picture Placeholder 8"/>
          <p:cNvSpPr>
            <a:spLocks noGrp="1"/>
          </p:cNvSpPr>
          <p:nvPr>
            <p:ph type="pic" sz="quarter" idx="14" hasCustomPrompt="1"/>
          </p:nvPr>
        </p:nvSpPr>
        <p:spPr>
          <a:xfrm>
            <a:off x="0" y="0"/>
            <a:ext cx="12192000" cy="6858000"/>
          </a:xfrm>
          <a:noFill/>
        </p:spPr>
        <p:txBody>
          <a:bodyPr lIns="6372000" rIns="3600000" bIns="1548000" anchor="ctr" anchorCtr="0">
            <a:normAutofit/>
          </a:bodyPr>
          <a:lstStyle>
            <a:lvl1pPr marL="0" indent="0" algn="l">
              <a:buNone/>
              <a:defRPr sz="2800" baseline="0">
                <a:solidFill>
                  <a:schemeClr val="tx1"/>
                </a:solidFill>
                <a:latin typeface="+mj-lt"/>
                <a:sym typeface="Wingdings" panose="05000000000000000000" pitchFamily="2" charset="2"/>
              </a:defRPr>
            </a:lvl1pPr>
          </a:lstStyle>
          <a:p>
            <a:r>
              <a:rPr lang="en-US" dirty="0"/>
              <a:t>Insert background image by clicking icon</a:t>
            </a:r>
            <a:br>
              <a:rPr lang="en-US" dirty="0"/>
            </a:br>
            <a:r>
              <a:rPr lang="en-US" dirty="0"/>
              <a:t></a:t>
            </a:r>
          </a:p>
        </p:txBody>
      </p:sp>
      <p:sp>
        <p:nvSpPr>
          <p:cNvPr id="4" name="Date Placeholder 3"/>
          <p:cNvSpPr>
            <a:spLocks noGrp="1"/>
          </p:cNvSpPr>
          <p:nvPr>
            <p:ph type="dt" sz="half" idx="10"/>
          </p:nvPr>
        </p:nvSpPr>
        <p:spPr/>
        <p:txBody>
          <a:bodyPr/>
          <a:lstStyle>
            <a:lvl1pPr>
              <a:defRPr>
                <a:solidFill>
                  <a:schemeClr val="bg1"/>
                </a:solidFill>
              </a:defRPr>
            </a:lvl1pPr>
          </a:lstStyle>
          <a:p>
            <a:fld id="{F263DF43-1F3B-4E75-9791-2D67370D3787}" type="datetime1">
              <a:rPr lang="de-DE" smtClean="0"/>
              <a:t>25.04.2018</a:t>
            </a:fld>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EF4350-96BB-4521-B35C-BA8D30ECD9A1}" type="slidenum">
              <a:rPr lang="en-GB" smtClean="0"/>
              <a:pPr/>
              <a:t>‹Nr.›</a:t>
            </a:fld>
            <a:endParaRPr lang="en-GB"/>
          </a:p>
        </p:txBody>
      </p:sp>
      <p:sp>
        <p:nvSpPr>
          <p:cNvPr id="7" name="Footer Placeholder 4"/>
          <p:cNvSpPr>
            <a:spLocks noGrp="1"/>
          </p:cNvSpPr>
          <p:nvPr>
            <p:ph type="ftr" sz="quarter" idx="11"/>
          </p:nvPr>
        </p:nvSpPr>
        <p:spPr>
          <a:xfrm>
            <a:off x="2359265" y="5871300"/>
            <a:ext cx="9832733" cy="986700"/>
          </a:xfrm>
          <a:blipFill>
            <a:blip r:embed="rId2" cstate="screen">
              <a:extLst>
                <a:ext uri="{28A0092B-C50C-407E-A947-70E740481C1C}">
                  <a14:useLocalDpi xmlns:a14="http://schemas.microsoft.com/office/drawing/2010/main"/>
                </a:ext>
              </a:extLst>
            </a:blip>
            <a:stretch>
              <a:fillRect/>
            </a:stretch>
          </a:blipFill>
        </p:spPr>
        <p:txBody>
          <a:bodyPr tIns="414000"/>
          <a:lstStyle>
            <a:lvl1pPr>
              <a:defRPr>
                <a:solidFill>
                  <a:schemeClr val="bg1"/>
                </a:solidFill>
              </a:defRPr>
            </a:lvl1pPr>
          </a:lstStyle>
          <a:p>
            <a:r>
              <a:rPr lang="en-GB" smtClean="0"/>
              <a:t>VLI - Frühjahrstagung </a:t>
            </a:r>
            <a:endParaRPr lang="en-GB" dirty="0"/>
          </a:p>
        </p:txBody>
      </p:sp>
      <p:sp>
        <p:nvSpPr>
          <p:cNvPr id="2" name="Title 1"/>
          <p:cNvSpPr>
            <a:spLocks noGrp="1"/>
          </p:cNvSpPr>
          <p:nvPr>
            <p:ph type="title" hasCustomPrompt="1"/>
          </p:nvPr>
        </p:nvSpPr>
        <p:spPr>
          <a:xfrm>
            <a:off x="599877" y="4636435"/>
            <a:ext cx="9102123" cy="1332319"/>
          </a:xfrm>
        </p:spPr>
        <p:txBody>
          <a:bodyPr anchor="t" anchorCtr="0">
            <a:noAutofit/>
          </a:bodyPr>
          <a:lstStyle>
            <a:lvl1pPr>
              <a:lnSpc>
                <a:spcPct val="80000"/>
              </a:lnSpc>
              <a:defRPr sz="5400" b="0">
                <a:solidFill>
                  <a:schemeClr val="accent3"/>
                </a:solidFill>
                <a:latin typeface="+mj-lt"/>
              </a:defRPr>
            </a:lvl1pPr>
          </a:lstStyle>
          <a:p>
            <a:r>
              <a:rPr lang="en-US" dirty="0"/>
              <a:t>Headline text. This page is used </a:t>
            </a:r>
            <a:br>
              <a:rPr lang="en-US" dirty="0"/>
            </a:br>
            <a:r>
              <a:rPr lang="en-US" dirty="0"/>
              <a:t>as a break in the presentation</a:t>
            </a:r>
            <a:endParaRPr lang="en-GB" dirty="0"/>
          </a:p>
        </p:txBody>
      </p:sp>
    </p:spTree>
    <p:extLst>
      <p:ext uri="{BB962C8B-B14F-4D97-AF65-F5344CB8AC3E}">
        <p14:creationId xmlns:p14="http://schemas.microsoft.com/office/powerpoint/2010/main" val="97205121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mage Small text">
    <p:spTree>
      <p:nvGrpSpPr>
        <p:cNvPr id="1" name=""/>
        <p:cNvGrpSpPr/>
        <p:nvPr/>
      </p:nvGrpSpPr>
      <p:grpSpPr>
        <a:xfrm>
          <a:off x="0" y="0"/>
          <a:ext cx="0" cy="0"/>
          <a:chOff x="0" y="0"/>
          <a:chExt cx="0" cy="0"/>
        </a:xfrm>
      </p:grpSpPr>
      <p:sp>
        <p:nvSpPr>
          <p:cNvPr id="14" name="Picture Placeholder 8"/>
          <p:cNvSpPr>
            <a:spLocks noGrp="1"/>
          </p:cNvSpPr>
          <p:nvPr>
            <p:ph type="pic" sz="quarter" idx="14" hasCustomPrompt="1"/>
          </p:nvPr>
        </p:nvSpPr>
        <p:spPr>
          <a:xfrm>
            <a:off x="0" y="0"/>
            <a:ext cx="12192000" cy="6858000"/>
          </a:xfrm>
        </p:spPr>
        <p:txBody>
          <a:bodyPr lIns="6372000" rIns="3600000" bIns="1548000" anchor="ctr" anchorCtr="0">
            <a:normAutofit/>
          </a:bodyPr>
          <a:lstStyle>
            <a:lvl1pPr marL="0" indent="0" algn="l">
              <a:buNone/>
              <a:defRPr sz="2800" baseline="0">
                <a:solidFill>
                  <a:schemeClr val="tx1"/>
                </a:solidFill>
                <a:latin typeface="+mj-lt"/>
                <a:sym typeface="Wingdings" panose="05000000000000000000" pitchFamily="2" charset="2"/>
              </a:defRPr>
            </a:lvl1pPr>
          </a:lstStyle>
          <a:p>
            <a:r>
              <a:rPr lang="en-US" dirty="0"/>
              <a:t>Insert background image by clicking icon</a:t>
            </a:r>
            <a:br>
              <a:rPr lang="en-US" dirty="0"/>
            </a:br>
            <a:r>
              <a:rPr lang="en-US" dirty="0"/>
              <a:t></a:t>
            </a:r>
          </a:p>
        </p:txBody>
      </p:sp>
      <p:sp>
        <p:nvSpPr>
          <p:cNvPr id="4" name="Date Placeholder 3"/>
          <p:cNvSpPr>
            <a:spLocks noGrp="1"/>
          </p:cNvSpPr>
          <p:nvPr>
            <p:ph type="dt" sz="half" idx="10"/>
          </p:nvPr>
        </p:nvSpPr>
        <p:spPr/>
        <p:txBody>
          <a:bodyPr/>
          <a:lstStyle>
            <a:lvl1pPr>
              <a:defRPr>
                <a:solidFill>
                  <a:schemeClr val="bg1"/>
                </a:solidFill>
              </a:defRPr>
            </a:lvl1pPr>
          </a:lstStyle>
          <a:p>
            <a:fld id="{7F0A405E-5C01-4CF8-A363-99B888222560}" type="datetime1">
              <a:rPr lang="de-DE" smtClean="0"/>
              <a:t>25.04.2018</a:t>
            </a:fld>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EF4350-96BB-4521-B35C-BA8D30ECD9A1}" type="slidenum">
              <a:rPr lang="en-GB" smtClean="0"/>
              <a:pPr/>
              <a:t>‹Nr.›</a:t>
            </a:fld>
            <a:endParaRPr lang="en-GB"/>
          </a:p>
        </p:txBody>
      </p:sp>
      <p:sp>
        <p:nvSpPr>
          <p:cNvPr id="7" name="Footer Placeholder 4"/>
          <p:cNvSpPr>
            <a:spLocks noGrp="1"/>
          </p:cNvSpPr>
          <p:nvPr>
            <p:ph type="ftr" sz="quarter" idx="11"/>
          </p:nvPr>
        </p:nvSpPr>
        <p:spPr>
          <a:xfrm>
            <a:off x="2359265" y="5871300"/>
            <a:ext cx="9832733" cy="986700"/>
          </a:xfrm>
          <a:blipFill>
            <a:blip r:embed="rId2" cstate="screen">
              <a:extLst>
                <a:ext uri="{28A0092B-C50C-407E-A947-70E740481C1C}">
                  <a14:useLocalDpi xmlns:a14="http://schemas.microsoft.com/office/drawing/2010/main"/>
                </a:ext>
              </a:extLst>
            </a:blip>
            <a:stretch>
              <a:fillRect/>
            </a:stretch>
          </a:blipFill>
        </p:spPr>
        <p:txBody>
          <a:bodyPr tIns="414000"/>
          <a:lstStyle>
            <a:lvl1pPr>
              <a:defRPr>
                <a:solidFill>
                  <a:schemeClr val="bg1"/>
                </a:solidFill>
              </a:defRPr>
            </a:lvl1pPr>
          </a:lstStyle>
          <a:p>
            <a:r>
              <a:rPr lang="en-GB" smtClean="0"/>
              <a:t>VLI - Frühjahrstagung </a:t>
            </a:r>
            <a:endParaRPr lang="en-GB"/>
          </a:p>
        </p:txBody>
      </p:sp>
      <p:sp>
        <p:nvSpPr>
          <p:cNvPr id="11" name="Title 1"/>
          <p:cNvSpPr>
            <a:spLocks noGrp="1"/>
          </p:cNvSpPr>
          <p:nvPr>
            <p:ph type="title" hasCustomPrompt="1"/>
          </p:nvPr>
        </p:nvSpPr>
        <p:spPr>
          <a:xfrm>
            <a:off x="610131" y="4723775"/>
            <a:ext cx="5338192" cy="1223944"/>
          </a:xfrm>
        </p:spPr>
        <p:txBody>
          <a:bodyPr anchor="t" anchorCtr="0">
            <a:noAutofit/>
          </a:bodyPr>
          <a:lstStyle>
            <a:lvl1pPr>
              <a:lnSpc>
                <a:spcPct val="70000"/>
              </a:lnSpc>
              <a:defRPr sz="3600" b="0" baseline="0">
                <a:solidFill>
                  <a:schemeClr val="accent3"/>
                </a:solidFill>
                <a:latin typeface="+mj-lt"/>
              </a:defRPr>
            </a:lvl1pPr>
          </a:lstStyle>
          <a:p>
            <a:r>
              <a:rPr lang="en-US" dirty="0"/>
              <a:t>Headline text. This page is used as a break in the presentation</a:t>
            </a:r>
            <a:endParaRPr lang="en-GB" dirty="0"/>
          </a:p>
        </p:txBody>
      </p:sp>
    </p:spTree>
    <p:extLst>
      <p:ext uri="{BB962C8B-B14F-4D97-AF65-F5344CB8AC3E}">
        <p14:creationId xmlns:p14="http://schemas.microsoft.com/office/powerpoint/2010/main" val="401635103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A">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0">
                <a:srgbClr val="6D8ECC"/>
              </a:gs>
              <a:gs pos="60000">
                <a:srgbClr val="3C69BB"/>
              </a:gs>
              <a:gs pos="100000">
                <a:srgbClr val="0B43A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0000"/>
              </a:lnSpc>
            </a:pPr>
            <a:endParaRPr lang="en-GB" sz="2000" dirty="0" err="1">
              <a:latin typeface="+mj-lt"/>
            </a:endParaRPr>
          </a:p>
        </p:txBody>
      </p:sp>
      <p:sp>
        <p:nvSpPr>
          <p:cNvPr id="4" name="Date Placeholder 3"/>
          <p:cNvSpPr>
            <a:spLocks noGrp="1"/>
          </p:cNvSpPr>
          <p:nvPr>
            <p:ph type="dt" sz="half" idx="10"/>
          </p:nvPr>
        </p:nvSpPr>
        <p:spPr/>
        <p:txBody>
          <a:bodyPr/>
          <a:lstStyle>
            <a:lvl1pPr>
              <a:defRPr>
                <a:solidFill>
                  <a:schemeClr val="bg1"/>
                </a:solidFill>
              </a:defRPr>
            </a:lvl1pPr>
          </a:lstStyle>
          <a:p>
            <a:fld id="{6465B896-43F5-434E-ADE7-308A42109568}" type="datetime1">
              <a:rPr lang="de-DE" smtClean="0"/>
              <a:t>25.04.2018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EF4350-96BB-4521-B35C-BA8D30ECD9A1}" type="slidenum">
              <a:rPr lang="en-GB" smtClean="0"/>
              <a:pPr/>
              <a:t>‹Nr.›</a:t>
            </a:fld>
            <a:endParaRPr lang="en-GB"/>
          </a:p>
        </p:txBody>
      </p:sp>
      <p:sp>
        <p:nvSpPr>
          <p:cNvPr id="18" name="Title 1"/>
          <p:cNvSpPr>
            <a:spLocks noGrp="1"/>
          </p:cNvSpPr>
          <p:nvPr>
            <p:ph type="title" hasCustomPrompt="1"/>
          </p:nvPr>
        </p:nvSpPr>
        <p:spPr>
          <a:xfrm>
            <a:off x="610131" y="988542"/>
            <a:ext cx="9091869" cy="4563761"/>
          </a:xfrm>
        </p:spPr>
        <p:txBody>
          <a:bodyPr anchor="t" anchorCtr="0">
            <a:noAutofit/>
          </a:bodyPr>
          <a:lstStyle>
            <a:lvl1pPr>
              <a:lnSpc>
                <a:spcPct val="80000"/>
              </a:lnSpc>
              <a:defRPr sz="6000" b="0" i="0" baseline="0">
                <a:solidFill>
                  <a:schemeClr val="bg1"/>
                </a:solidFill>
                <a:latin typeface="+mj-lt"/>
              </a:defRPr>
            </a:lvl1pPr>
          </a:lstStyle>
          <a:p>
            <a:r>
              <a:rPr lang="en-US" dirty="0"/>
              <a:t>Divider text</a:t>
            </a:r>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
        <p:nvSpPr>
          <p:cNvPr id="10" name="Text Placeholder 7"/>
          <p:cNvSpPr>
            <a:spLocks noGrp="1"/>
          </p:cNvSpPr>
          <p:nvPr>
            <p:ph type="body" sz="quarter" idx="13" hasCustomPrompt="1"/>
          </p:nvPr>
        </p:nvSpPr>
        <p:spPr>
          <a:xfrm>
            <a:off x="610131" y="644098"/>
            <a:ext cx="9091869" cy="270302"/>
          </a:xfrm>
        </p:spPr>
        <p:txBody>
          <a:bodyPr lIns="54000" tIns="0" rIns="0" bIns="0">
            <a:noAutofit/>
          </a:bodyPr>
          <a:lstStyle>
            <a:lvl1pPr marL="0" indent="0">
              <a:buNone/>
              <a:defRPr sz="1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header</a:t>
            </a:r>
          </a:p>
        </p:txBody>
      </p:sp>
    </p:spTree>
    <p:extLst>
      <p:ext uri="{BB962C8B-B14F-4D97-AF65-F5344CB8AC3E}">
        <p14:creationId xmlns:p14="http://schemas.microsoft.com/office/powerpoint/2010/main" val="415556916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B">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gradFill>
            <a:gsLst>
              <a:gs pos="0">
                <a:srgbClr val="8ADCF2"/>
              </a:gs>
              <a:gs pos="60000">
                <a:srgbClr val="5AD0EF"/>
              </a:gs>
              <a:gs pos="100000">
                <a:srgbClr val="3CC4E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0000"/>
              </a:lnSpc>
            </a:pPr>
            <a:endParaRPr lang="en-GB" sz="2000" dirty="0" err="1">
              <a:latin typeface="+mj-lt"/>
            </a:endParaRPr>
          </a:p>
        </p:txBody>
      </p:sp>
      <p:sp>
        <p:nvSpPr>
          <p:cNvPr id="4" name="Date Placeholder 3"/>
          <p:cNvSpPr>
            <a:spLocks noGrp="1"/>
          </p:cNvSpPr>
          <p:nvPr>
            <p:ph type="dt" sz="half" idx="10"/>
          </p:nvPr>
        </p:nvSpPr>
        <p:spPr/>
        <p:txBody>
          <a:bodyPr/>
          <a:lstStyle>
            <a:lvl1pPr>
              <a:defRPr>
                <a:solidFill>
                  <a:schemeClr val="bg1"/>
                </a:solidFill>
              </a:defRPr>
            </a:lvl1pPr>
          </a:lstStyle>
          <a:p>
            <a:fld id="{0A105D0C-5546-4B56-9549-0E2BD54807F4}" type="datetime1">
              <a:rPr lang="de-DE" smtClean="0"/>
              <a:t>25.04.2018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EF4350-96BB-4521-B35C-BA8D30ECD9A1}" type="slidenum">
              <a:rPr lang="en-GB" smtClean="0"/>
              <a:pPr/>
              <a:t>‹Nr.›</a:t>
            </a:fld>
            <a:endParaRPr lang="en-GB"/>
          </a:p>
        </p:txBody>
      </p:sp>
      <p:sp>
        <p:nvSpPr>
          <p:cNvPr id="18" name="Title 1"/>
          <p:cNvSpPr>
            <a:spLocks noGrp="1"/>
          </p:cNvSpPr>
          <p:nvPr>
            <p:ph type="title" hasCustomPrompt="1"/>
          </p:nvPr>
        </p:nvSpPr>
        <p:spPr>
          <a:xfrm>
            <a:off x="610131" y="988542"/>
            <a:ext cx="9091869" cy="4563761"/>
          </a:xfrm>
        </p:spPr>
        <p:txBody>
          <a:bodyPr anchor="t" anchorCtr="0">
            <a:noAutofit/>
          </a:bodyPr>
          <a:lstStyle>
            <a:lvl1pPr>
              <a:lnSpc>
                <a:spcPct val="80000"/>
              </a:lnSpc>
              <a:defRPr sz="6000" b="0" baseline="0">
                <a:solidFill>
                  <a:schemeClr val="bg1"/>
                </a:solidFill>
                <a:latin typeface="+mj-lt"/>
              </a:defRPr>
            </a:lvl1pPr>
          </a:lstStyle>
          <a:p>
            <a:r>
              <a:rPr lang="en-US" dirty="0"/>
              <a:t>Divider text</a:t>
            </a:r>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
        <p:nvSpPr>
          <p:cNvPr id="10" name="Text Placeholder 7"/>
          <p:cNvSpPr>
            <a:spLocks noGrp="1"/>
          </p:cNvSpPr>
          <p:nvPr>
            <p:ph type="body" sz="quarter" idx="13" hasCustomPrompt="1"/>
          </p:nvPr>
        </p:nvSpPr>
        <p:spPr>
          <a:xfrm>
            <a:off x="610131" y="644098"/>
            <a:ext cx="9091869" cy="270302"/>
          </a:xfrm>
        </p:spPr>
        <p:txBody>
          <a:bodyPr lIns="54000" tIns="0" rIns="0" bIns="0">
            <a:noAutofit/>
          </a:bodyPr>
          <a:lstStyle>
            <a:lvl1pPr marL="0" indent="0">
              <a:buNone/>
              <a:defRPr sz="1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header</a:t>
            </a:r>
          </a:p>
        </p:txBody>
      </p:sp>
    </p:spTree>
    <p:extLst>
      <p:ext uri="{BB962C8B-B14F-4D97-AF65-F5344CB8AC3E}">
        <p14:creationId xmlns:p14="http://schemas.microsoft.com/office/powerpoint/2010/main" val="313894099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C">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0">
                <a:srgbClr val="B19ECB"/>
              </a:gs>
              <a:gs pos="60000">
                <a:srgbClr val="977DB9"/>
              </a:gs>
              <a:gs pos="100000">
                <a:srgbClr val="7D5DA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0000"/>
              </a:lnSpc>
            </a:pPr>
            <a:endParaRPr lang="en-GB" sz="2000" dirty="0" err="1">
              <a:latin typeface="+mj-lt"/>
            </a:endParaRPr>
          </a:p>
        </p:txBody>
      </p:sp>
      <p:sp>
        <p:nvSpPr>
          <p:cNvPr id="4" name="Date Placeholder 3"/>
          <p:cNvSpPr>
            <a:spLocks noGrp="1"/>
          </p:cNvSpPr>
          <p:nvPr>
            <p:ph type="dt" sz="half" idx="10"/>
          </p:nvPr>
        </p:nvSpPr>
        <p:spPr/>
        <p:txBody>
          <a:bodyPr/>
          <a:lstStyle>
            <a:lvl1pPr>
              <a:defRPr>
                <a:solidFill>
                  <a:schemeClr val="bg1"/>
                </a:solidFill>
              </a:defRPr>
            </a:lvl1pPr>
          </a:lstStyle>
          <a:p>
            <a:fld id="{DDE7D342-24E9-4A48-91F2-8C9C3B9650A1}" type="datetime1">
              <a:rPr lang="de-DE" smtClean="0"/>
              <a:t>25.04.2018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EF4350-96BB-4521-B35C-BA8D30ECD9A1}" type="slidenum">
              <a:rPr lang="en-GB" smtClean="0"/>
              <a:pPr/>
              <a:t>‹Nr.›</a:t>
            </a:fld>
            <a:endParaRPr lang="en-GB"/>
          </a:p>
        </p:txBody>
      </p:sp>
      <p:sp>
        <p:nvSpPr>
          <p:cNvPr id="18" name="Title 1"/>
          <p:cNvSpPr>
            <a:spLocks noGrp="1"/>
          </p:cNvSpPr>
          <p:nvPr>
            <p:ph type="title" hasCustomPrompt="1"/>
          </p:nvPr>
        </p:nvSpPr>
        <p:spPr>
          <a:xfrm>
            <a:off x="610131" y="988542"/>
            <a:ext cx="9091869" cy="4563761"/>
          </a:xfrm>
        </p:spPr>
        <p:txBody>
          <a:bodyPr anchor="t" anchorCtr="0">
            <a:noAutofit/>
          </a:bodyPr>
          <a:lstStyle>
            <a:lvl1pPr>
              <a:lnSpc>
                <a:spcPct val="80000"/>
              </a:lnSpc>
              <a:defRPr sz="6000" b="0" baseline="0">
                <a:solidFill>
                  <a:schemeClr val="bg1"/>
                </a:solidFill>
                <a:latin typeface="+mj-lt"/>
              </a:defRPr>
            </a:lvl1pPr>
          </a:lstStyle>
          <a:p>
            <a:r>
              <a:rPr lang="en-US" dirty="0"/>
              <a:t>Divider text</a:t>
            </a:r>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
        <p:nvSpPr>
          <p:cNvPr id="10" name="Text Placeholder 7"/>
          <p:cNvSpPr>
            <a:spLocks noGrp="1"/>
          </p:cNvSpPr>
          <p:nvPr>
            <p:ph type="body" sz="quarter" idx="13" hasCustomPrompt="1"/>
          </p:nvPr>
        </p:nvSpPr>
        <p:spPr>
          <a:xfrm>
            <a:off x="610131" y="644098"/>
            <a:ext cx="9091869" cy="270302"/>
          </a:xfrm>
        </p:spPr>
        <p:txBody>
          <a:bodyPr lIns="54000" tIns="0" rIns="0" bIns="0">
            <a:noAutofit/>
          </a:bodyPr>
          <a:lstStyle>
            <a:lvl1pPr marL="0" indent="0">
              <a:buNone/>
              <a:defRPr sz="1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header</a:t>
            </a:r>
          </a:p>
        </p:txBody>
      </p:sp>
    </p:spTree>
    <p:extLst>
      <p:ext uri="{BB962C8B-B14F-4D97-AF65-F5344CB8AC3E}">
        <p14:creationId xmlns:p14="http://schemas.microsoft.com/office/powerpoint/2010/main" val="214379389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0">
                <a:srgbClr val="FB868A"/>
              </a:gs>
              <a:gs pos="60000">
                <a:srgbClr val="F95D63"/>
              </a:gs>
              <a:gs pos="100000">
                <a:srgbClr val="F835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0000"/>
              </a:lnSpc>
            </a:pPr>
            <a:endParaRPr lang="en-GB" sz="2000" dirty="0" err="1">
              <a:latin typeface="+mj-lt"/>
            </a:endParaRPr>
          </a:p>
        </p:txBody>
      </p:sp>
      <p:sp>
        <p:nvSpPr>
          <p:cNvPr id="4" name="Date Placeholder 3"/>
          <p:cNvSpPr>
            <a:spLocks noGrp="1"/>
          </p:cNvSpPr>
          <p:nvPr>
            <p:ph type="dt" sz="half" idx="10"/>
          </p:nvPr>
        </p:nvSpPr>
        <p:spPr/>
        <p:txBody>
          <a:bodyPr/>
          <a:lstStyle>
            <a:lvl1pPr>
              <a:defRPr>
                <a:solidFill>
                  <a:schemeClr val="bg1"/>
                </a:solidFill>
              </a:defRPr>
            </a:lvl1pPr>
          </a:lstStyle>
          <a:p>
            <a:fld id="{2E70FD36-46BA-44AB-8B49-4BC080B7DE9F}" type="datetime1">
              <a:rPr lang="de-DE" smtClean="0"/>
              <a:t>25.04.2018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EF4350-96BB-4521-B35C-BA8D30ECD9A1}" type="slidenum">
              <a:rPr lang="en-GB" smtClean="0"/>
              <a:pPr/>
              <a:t>‹Nr.›</a:t>
            </a:fld>
            <a:endParaRPr lang="en-GB"/>
          </a:p>
        </p:txBody>
      </p:sp>
      <p:sp>
        <p:nvSpPr>
          <p:cNvPr id="18" name="Title 1"/>
          <p:cNvSpPr>
            <a:spLocks noGrp="1"/>
          </p:cNvSpPr>
          <p:nvPr>
            <p:ph type="title" hasCustomPrompt="1"/>
          </p:nvPr>
        </p:nvSpPr>
        <p:spPr>
          <a:xfrm>
            <a:off x="610131" y="988542"/>
            <a:ext cx="9091869" cy="4563761"/>
          </a:xfrm>
        </p:spPr>
        <p:txBody>
          <a:bodyPr anchor="t" anchorCtr="0">
            <a:noAutofit/>
          </a:bodyPr>
          <a:lstStyle>
            <a:lvl1pPr>
              <a:lnSpc>
                <a:spcPct val="80000"/>
              </a:lnSpc>
              <a:defRPr sz="6000" b="0" baseline="0">
                <a:solidFill>
                  <a:schemeClr val="bg1"/>
                </a:solidFill>
                <a:latin typeface="+mj-lt"/>
              </a:defRPr>
            </a:lvl1pPr>
          </a:lstStyle>
          <a:p>
            <a:r>
              <a:rPr lang="en-US" dirty="0"/>
              <a:t>Divider text</a:t>
            </a:r>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
        <p:nvSpPr>
          <p:cNvPr id="10" name="Text Placeholder 7"/>
          <p:cNvSpPr>
            <a:spLocks noGrp="1"/>
          </p:cNvSpPr>
          <p:nvPr>
            <p:ph type="body" sz="quarter" idx="13" hasCustomPrompt="1"/>
          </p:nvPr>
        </p:nvSpPr>
        <p:spPr>
          <a:xfrm>
            <a:off x="610131" y="644098"/>
            <a:ext cx="9091869" cy="270302"/>
          </a:xfrm>
        </p:spPr>
        <p:txBody>
          <a:bodyPr lIns="54000" tIns="0" rIns="0" bIns="0">
            <a:noAutofit/>
          </a:bodyPr>
          <a:lstStyle>
            <a:lvl1pPr marL="0" indent="0">
              <a:buNone/>
              <a:defRPr sz="1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header</a:t>
            </a:r>
          </a:p>
        </p:txBody>
      </p:sp>
    </p:spTree>
    <p:extLst>
      <p:ext uri="{BB962C8B-B14F-4D97-AF65-F5344CB8AC3E}">
        <p14:creationId xmlns:p14="http://schemas.microsoft.com/office/powerpoint/2010/main" val="384909845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E">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0">
                <a:srgbClr val="FFB269"/>
              </a:gs>
              <a:gs pos="60000">
                <a:srgbClr val="FF9837"/>
              </a:gs>
              <a:gs pos="100000">
                <a:srgbClr val="FF7E0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0000"/>
              </a:lnSpc>
            </a:pPr>
            <a:endParaRPr lang="en-GB" sz="2000" dirty="0" err="1">
              <a:latin typeface="+mj-lt"/>
            </a:endParaRPr>
          </a:p>
        </p:txBody>
      </p:sp>
      <p:sp>
        <p:nvSpPr>
          <p:cNvPr id="4" name="Date Placeholder 3"/>
          <p:cNvSpPr>
            <a:spLocks noGrp="1"/>
          </p:cNvSpPr>
          <p:nvPr>
            <p:ph type="dt" sz="half" idx="10"/>
          </p:nvPr>
        </p:nvSpPr>
        <p:spPr/>
        <p:txBody>
          <a:bodyPr/>
          <a:lstStyle>
            <a:lvl1pPr>
              <a:defRPr>
                <a:solidFill>
                  <a:schemeClr val="bg1"/>
                </a:solidFill>
              </a:defRPr>
            </a:lvl1pPr>
          </a:lstStyle>
          <a:p>
            <a:fld id="{6CC254D3-795D-4504-94B5-8E8A688A83B7}" type="datetime1">
              <a:rPr lang="de-DE" smtClean="0"/>
              <a:t>25.04.2018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EF4350-96BB-4521-B35C-BA8D30ECD9A1}" type="slidenum">
              <a:rPr lang="en-GB" smtClean="0"/>
              <a:pPr/>
              <a:t>‹Nr.›</a:t>
            </a:fld>
            <a:endParaRPr lang="en-GB"/>
          </a:p>
        </p:txBody>
      </p:sp>
      <p:sp>
        <p:nvSpPr>
          <p:cNvPr id="18" name="Title 1"/>
          <p:cNvSpPr>
            <a:spLocks noGrp="1"/>
          </p:cNvSpPr>
          <p:nvPr>
            <p:ph type="title" hasCustomPrompt="1"/>
          </p:nvPr>
        </p:nvSpPr>
        <p:spPr>
          <a:xfrm>
            <a:off x="610131" y="988542"/>
            <a:ext cx="9091869" cy="4563761"/>
          </a:xfrm>
        </p:spPr>
        <p:txBody>
          <a:bodyPr anchor="t" anchorCtr="0">
            <a:noAutofit/>
          </a:bodyPr>
          <a:lstStyle>
            <a:lvl1pPr>
              <a:lnSpc>
                <a:spcPct val="80000"/>
              </a:lnSpc>
              <a:defRPr sz="6000" b="0" baseline="0">
                <a:solidFill>
                  <a:schemeClr val="bg1"/>
                </a:solidFill>
                <a:latin typeface="+mj-lt"/>
              </a:defRPr>
            </a:lvl1pPr>
          </a:lstStyle>
          <a:p>
            <a:r>
              <a:rPr lang="en-US" dirty="0"/>
              <a:t>Divider text</a:t>
            </a:r>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
        <p:nvSpPr>
          <p:cNvPr id="10" name="Text Placeholder 7"/>
          <p:cNvSpPr>
            <a:spLocks noGrp="1"/>
          </p:cNvSpPr>
          <p:nvPr>
            <p:ph type="body" sz="quarter" idx="13" hasCustomPrompt="1"/>
          </p:nvPr>
        </p:nvSpPr>
        <p:spPr>
          <a:xfrm>
            <a:off x="610131" y="644098"/>
            <a:ext cx="9091869" cy="270302"/>
          </a:xfrm>
        </p:spPr>
        <p:txBody>
          <a:bodyPr lIns="54000" tIns="0" rIns="0" bIns="0">
            <a:noAutofit/>
          </a:bodyPr>
          <a:lstStyle>
            <a:lvl1pPr marL="0" indent="0">
              <a:buNone/>
              <a:defRPr sz="1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header</a:t>
            </a:r>
          </a:p>
        </p:txBody>
      </p:sp>
    </p:spTree>
    <p:extLst>
      <p:ext uri="{BB962C8B-B14F-4D97-AF65-F5344CB8AC3E}">
        <p14:creationId xmlns:p14="http://schemas.microsoft.com/office/powerpoint/2010/main" val="253544699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F">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0">
                <a:srgbClr val="FFE084"/>
              </a:gs>
              <a:gs pos="60000">
                <a:srgbClr val="FFD65B"/>
              </a:gs>
              <a:gs pos="100000">
                <a:srgbClr val="FFCC3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0000"/>
              </a:lnSpc>
            </a:pPr>
            <a:endParaRPr lang="en-GB" sz="2000" dirty="0" err="1">
              <a:latin typeface="+mj-lt"/>
            </a:endParaRPr>
          </a:p>
        </p:txBody>
      </p:sp>
      <p:sp>
        <p:nvSpPr>
          <p:cNvPr id="4" name="Date Placeholder 3"/>
          <p:cNvSpPr>
            <a:spLocks noGrp="1"/>
          </p:cNvSpPr>
          <p:nvPr>
            <p:ph type="dt" sz="half" idx="10"/>
          </p:nvPr>
        </p:nvSpPr>
        <p:spPr/>
        <p:txBody>
          <a:bodyPr/>
          <a:lstStyle>
            <a:lvl1pPr>
              <a:defRPr>
                <a:solidFill>
                  <a:schemeClr val="bg1"/>
                </a:solidFill>
              </a:defRPr>
            </a:lvl1pPr>
          </a:lstStyle>
          <a:p>
            <a:fld id="{2F692CC4-65D0-4096-A671-BCC22B71DCBE}" type="datetime1">
              <a:rPr lang="de-DE" smtClean="0"/>
              <a:t>25.04.2018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EF4350-96BB-4521-B35C-BA8D30ECD9A1}" type="slidenum">
              <a:rPr lang="en-GB" smtClean="0"/>
              <a:pPr/>
              <a:t>‹Nr.›</a:t>
            </a:fld>
            <a:endParaRPr lang="en-GB"/>
          </a:p>
        </p:txBody>
      </p:sp>
      <p:sp>
        <p:nvSpPr>
          <p:cNvPr id="18" name="Title 1"/>
          <p:cNvSpPr>
            <a:spLocks noGrp="1"/>
          </p:cNvSpPr>
          <p:nvPr>
            <p:ph type="title" hasCustomPrompt="1"/>
          </p:nvPr>
        </p:nvSpPr>
        <p:spPr>
          <a:xfrm>
            <a:off x="610131" y="988542"/>
            <a:ext cx="9091869" cy="4563761"/>
          </a:xfrm>
        </p:spPr>
        <p:txBody>
          <a:bodyPr anchor="t" anchorCtr="0">
            <a:noAutofit/>
          </a:bodyPr>
          <a:lstStyle>
            <a:lvl1pPr>
              <a:lnSpc>
                <a:spcPct val="80000"/>
              </a:lnSpc>
              <a:defRPr sz="6000" b="0" baseline="0">
                <a:solidFill>
                  <a:schemeClr val="bg1"/>
                </a:solidFill>
                <a:latin typeface="+mj-lt"/>
              </a:defRPr>
            </a:lvl1pPr>
          </a:lstStyle>
          <a:p>
            <a:r>
              <a:rPr lang="en-US" dirty="0"/>
              <a:t>Divider text</a:t>
            </a:r>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
        <p:nvSpPr>
          <p:cNvPr id="10" name="Text Placeholder 7"/>
          <p:cNvSpPr>
            <a:spLocks noGrp="1"/>
          </p:cNvSpPr>
          <p:nvPr>
            <p:ph type="body" sz="quarter" idx="13" hasCustomPrompt="1"/>
          </p:nvPr>
        </p:nvSpPr>
        <p:spPr>
          <a:xfrm>
            <a:off x="610131" y="644098"/>
            <a:ext cx="9091869" cy="270302"/>
          </a:xfrm>
        </p:spPr>
        <p:txBody>
          <a:bodyPr lIns="54000" tIns="0" rIns="0" bIns="0">
            <a:noAutofit/>
          </a:bodyPr>
          <a:lstStyle>
            <a:lvl1pPr marL="0" indent="0">
              <a:buNone/>
              <a:defRPr sz="1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header</a:t>
            </a:r>
          </a:p>
        </p:txBody>
      </p:sp>
    </p:spTree>
    <p:extLst>
      <p:ext uri="{BB962C8B-B14F-4D97-AF65-F5344CB8AC3E}">
        <p14:creationId xmlns:p14="http://schemas.microsoft.com/office/powerpoint/2010/main" val="83183228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G">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0">
                <a:srgbClr val="FFF26C"/>
              </a:gs>
              <a:gs pos="60000">
                <a:srgbClr val="FFED3B"/>
              </a:gs>
              <a:gs pos="100000">
                <a:srgbClr val="FFE9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0000"/>
              </a:lnSpc>
            </a:pPr>
            <a:endParaRPr lang="en-GB" sz="2000" dirty="0" err="1">
              <a:latin typeface="+mj-lt"/>
            </a:endParaRPr>
          </a:p>
        </p:txBody>
      </p:sp>
      <p:sp>
        <p:nvSpPr>
          <p:cNvPr id="4" name="Date Placeholder 3"/>
          <p:cNvSpPr>
            <a:spLocks noGrp="1"/>
          </p:cNvSpPr>
          <p:nvPr>
            <p:ph type="dt" sz="half" idx="10"/>
          </p:nvPr>
        </p:nvSpPr>
        <p:spPr/>
        <p:txBody>
          <a:bodyPr/>
          <a:lstStyle>
            <a:lvl1pPr>
              <a:defRPr>
                <a:solidFill>
                  <a:schemeClr val="bg1"/>
                </a:solidFill>
              </a:defRPr>
            </a:lvl1pPr>
          </a:lstStyle>
          <a:p>
            <a:fld id="{142019F8-7CEC-4E4C-88C0-F2DDC6D2B256}" type="datetime1">
              <a:rPr lang="de-DE" smtClean="0"/>
              <a:t>25.04.2018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EF4350-96BB-4521-B35C-BA8D30ECD9A1}" type="slidenum">
              <a:rPr lang="en-GB" smtClean="0"/>
              <a:pPr/>
              <a:t>‹Nr.›</a:t>
            </a:fld>
            <a:endParaRPr lang="en-GB"/>
          </a:p>
        </p:txBody>
      </p:sp>
      <p:sp>
        <p:nvSpPr>
          <p:cNvPr id="18" name="Title 1"/>
          <p:cNvSpPr>
            <a:spLocks noGrp="1"/>
          </p:cNvSpPr>
          <p:nvPr>
            <p:ph type="title" hasCustomPrompt="1"/>
          </p:nvPr>
        </p:nvSpPr>
        <p:spPr>
          <a:xfrm>
            <a:off x="610131" y="988542"/>
            <a:ext cx="9091869" cy="4563761"/>
          </a:xfrm>
        </p:spPr>
        <p:txBody>
          <a:bodyPr anchor="t" anchorCtr="0">
            <a:noAutofit/>
          </a:bodyPr>
          <a:lstStyle>
            <a:lvl1pPr>
              <a:lnSpc>
                <a:spcPct val="80000"/>
              </a:lnSpc>
              <a:defRPr sz="6000" b="0" baseline="0">
                <a:solidFill>
                  <a:schemeClr val="bg1"/>
                </a:solidFill>
                <a:latin typeface="+mj-lt"/>
              </a:defRPr>
            </a:lvl1pPr>
          </a:lstStyle>
          <a:p>
            <a:r>
              <a:rPr lang="en-US" dirty="0"/>
              <a:t>Divider text</a:t>
            </a:r>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
        <p:nvSpPr>
          <p:cNvPr id="10" name="Text Placeholder 7"/>
          <p:cNvSpPr>
            <a:spLocks noGrp="1"/>
          </p:cNvSpPr>
          <p:nvPr>
            <p:ph type="body" sz="quarter" idx="13" hasCustomPrompt="1"/>
          </p:nvPr>
        </p:nvSpPr>
        <p:spPr>
          <a:xfrm>
            <a:off x="610131" y="644098"/>
            <a:ext cx="9091869" cy="270302"/>
          </a:xfrm>
        </p:spPr>
        <p:txBody>
          <a:bodyPr lIns="54000" tIns="0" rIns="0" bIns="0">
            <a:noAutofit/>
          </a:bodyPr>
          <a:lstStyle>
            <a:lvl1pPr marL="0" indent="0">
              <a:buNone/>
              <a:defRPr sz="1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header</a:t>
            </a:r>
          </a:p>
        </p:txBody>
      </p:sp>
    </p:spTree>
    <p:extLst>
      <p:ext uri="{BB962C8B-B14F-4D97-AF65-F5344CB8AC3E}">
        <p14:creationId xmlns:p14="http://schemas.microsoft.com/office/powerpoint/2010/main" val="83670007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gradFill>
            <a:gsLst>
              <a:gs pos="0">
                <a:srgbClr val="FAFAFA"/>
              </a:gs>
              <a:gs pos="60000">
                <a:srgbClr val="EDEDEB"/>
              </a:gs>
              <a:gs pos="100000">
                <a:srgbClr val="E3E4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p>
        </p:txBody>
      </p:sp>
      <p:sp>
        <p:nvSpPr>
          <p:cNvPr id="4" name="Date Placeholder 3"/>
          <p:cNvSpPr>
            <a:spLocks noGrp="1"/>
          </p:cNvSpPr>
          <p:nvPr>
            <p:ph type="dt" sz="half" idx="10"/>
          </p:nvPr>
        </p:nvSpPr>
        <p:spPr/>
        <p:txBody>
          <a:bodyPr/>
          <a:lstStyle/>
          <a:p>
            <a:fld id="{6882D516-931C-4A68-83A8-A3A7E6AD9390}"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22" name="Text Placeholder 8"/>
          <p:cNvSpPr>
            <a:spLocks noGrp="1"/>
          </p:cNvSpPr>
          <p:nvPr>
            <p:ph type="body" sz="quarter" idx="15" hasCustomPrompt="1"/>
          </p:nvPr>
        </p:nvSpPr>
        <p:spPr>
          <a:xfrm>
            <a:off x="609601" y="1918248"/>
            <a:ext cx="10972291" cy="3626699"/>
          </a:xfrm>
        </p:spPr>
        <p:txBody>
          <a:bodyPr lIns="0" tIns="0" rIns="0" bIns="0"/>
          <a:lstStyle>
            <a:lvl1pPr marL="0" indent="0">
              <a:buFont typeface="Arial" panose="020B0604020202020204" pitchFamily="34" charset="0"/>
              <a:buNone/>
              <a:defRPr sz="2000" baseline="0">
                <a:solidFill>
                  <a:srgbClr val="8B868E"/>
                </a:solidFill>
              </a:defRPr>
            </a:lvl1pPr>
          </a:lstStyle>
          <a:p>
            <a:pPr lvl="0"/>
            <a:r>
              <a:rPr lang="en-US" dirty="0"/>
              <a:t>Add text – Highlight active agenda topic in </a:t>
            </a:r>
            <a:r>
              <a:rPr lang="en-US" dirty="0" err="1"/>
              <a:t>Arla</a:t>
            </a:r>
            <a:r>
              <a:rPr lang="en-US" dirty="0"/>
              <a:t> Granite Gray</a:t>
            </a:r>
          </a:p>
          <a:p>
            <a:pPr lvl="0"/>
            <a:r>
              <a:rPr lang="en-US" dirty="0"/>
              <a:t>	</a:t>
            </a:r>
          </a:p>
        </p:txBody>
      </p:sp>
      <p:sp>
        <p:nvSpPr>
          <p:cNvPr id="9" name="Title 1"/>
          <p:cNvSpPr>
            <a:spLocks noGrp="1"/>
          </p:cNvSpPr>
          <p:nvPr>
            <p:ph type="title" hasCustomPrompt="1"/>
          </p:nvPr>
        </p:nvSpPr>
        <p:spPr>
          <a:xfrm>
            <a:off x="610131" y="468914"/>
            <a:ext cx="10970103" cy="1072783"/>
          </a:xfrm>
        </p:spPr>
        <p:txBody>
          <a:bodyPr/>
          <a:lstStyle>
            <a:lvl1pPr>
              <a:defRPr sz="7000"/>
            </a:lvl1pPr>
          </a:lstStyle>
          <a:p>
            <a:r>
              <a:rPr lang="en-US" dirty="0"/>
              <a:t>Agenda</a:t>
            </a:r>
            <a:endParaRPr lang="en-GB" dirty="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Tree>
    <p:extLst>
      <p:ext uri="{BB962C8B-B14F-4D97-AF65-F5344CB8AC3E}">
        <p14:creationId xmlns:p14="http://schemas.microsoft.com/office/powerpoint/2010/main" val="419804322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H">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0">
                <a:srgbClr val="E7ED66"/>
              </a:gs>
              <a:gs pos="60000">
                <a:srgbClr val="DFE733"/>
              </a:gs>
              <a:gs pos="100000">
                <a:srgbClr val="D7E1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0000"/>
              </a:lnSpc>
            </a:pPr>
            <a:endParaRPr lang="en-GB" sz="2000" dirty="0" err="1">
              <a:latin typeface="+mj-lt"/>
            </a:endParaRPr>
          </a:p>
        </p:txBody>
      </p:sp>
      <p:sp>
        <p:nvSpPr>
          <p:cNvPr id="4" name="Date Placeholder 3"/>
          <p:cNvSpPr>
            <a:spLocks noGrp="1"/>
          </p:cNvSpPr>
          <p:nvPr>
            <p:ph type="dt" sz="half" idx="10"/>
          </p:nvPr>
        </p:nvSpPr>
        <p:spPr/>
        <p:txBody>
          <a:bodyPr/>
          <a:lstStyle>
            <a:lvl1pPr>
              <a:defRPr>
                <a:solidFill>
                  <a:schemeClr val="bg1"/>
                </a:solidFill>
              </a:defRPr>
            </a:lvl1pPr>
          </a:lstStyle>
          <a:p>
            <a:fld id="{EAF1E86E-15E5-43DD-BC91-723051B3027C}" type="datetime1">
              <a:rPr lang="de-DE" smtClean="0"/>
              <a:t>25.04.2018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AEF4350-96BB-4521-B35C-BA8D30ECD9A1}" type="slidenum">
              <a:rPr lang="en-GB" smtClean="0"/>
              <a:pPr/>
              <a:t>‹Nr.›</a:t>
            </a:fld>
            <a:endParaRPr lang="en-GB"/>
          </a:p>
        </p:txBody>
      </p:sp>
      <p:sp>
        <p:nvSpPr>
          <p:cNvPr id="18" name="Title 1"/>
          <p:cNvSpPr>
            <a:spLocks noGrp="1"/>
          </p:cNvSpPr>
          <p:nvPr>
            <p:ph type="title" hasCustomPrompt="1"/>
          </p:nvPr>
        </p:nvSpPr>
        <p:spPr>
          <a:xfrm>
            <a:off x="610131" y="988542"/>
            <a:ext cx="9091869" cy="4563761"/>
          </a:xfrm>
        </p:spPr>
        <p:txBody>
          <a:bodyPr anchor="t" anchorCtr="0">
            <a:noAutofit/>
          </a:bodyPr>
          <a:lstStyle>
            <a:lvl1pPr>
              <a:lnSpc>
                <a:spcPct val="80000"/>
              </a:lnSpc>
              <a:defRPr sz="6000" b="0" baseline="0">
                <a:solidFill>
                  <a:schemeClr val="bg1"/>
                </a:solidFill>
                <a:latin typeface="+mj-lt"/>
              </a:defRPr>
            </a:lvl1pPr>
          </a:lstStyle>
          <a:p>
            <a:r>
              <a:rPr lang="en-US" dirty="0"/>
              <a:t>Divider text</a:t>
            </a:r>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
        <p:nvSpPr>
          <p:cNvPr id="10" name="Text Placeholder 7"/>
          <p:cNvSpPr>
            <a:spLocks noGrp="1"/>
          </p:cNvSpPr>
          <p:nvPr>
            <p:ph type="body" sz="quarter" idx="13" hasCustomPrompt="1"/>
          </p:nvPr>
        </p:nvSpPr>
        <p:spPr>
          <a:xfrm>
            <a:off x="610131" y="644098"/>
            <a:ext cx="9091869" cy="270302"/>
          </a:xfrm>
        </p:spPr>
        <p:txBody>
          <a:bodyPr lIns="54000" tIns="0" rIns="0" bIns="0">
            <a:noAutofit/>
          </a:bodyPr>
          <a:lstStyle>
            <a:lvl1pPr marL="0" indent="0">
              <a:buNone/>
              <a:defRPr sz="16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header</a:t>
            </a:r>
          </a:p>
        </p:txBody>
      </p:sp>
    </p:spTree>
    <p:extLst>
      <p:ext uri="{BB962C8B-B14F-4D97-AF65-F5344CB8AC3E}">
        <p14:creationId xmlns:p14="http://schemas.microsoft.com/office/powerpoint/2010/main" val="78621860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peaking Buble 1">
    <p:spTree>
      <p:nvGrpSpPr>
        <p:cNvPr id="1" name=""/>
        <p:cNvGrpSpPr/>
        <p:nvPr/>
      </p:nvGrpSpPr>
      <p:grpSpPr>
        <a:xfrm>
          <a:off x="0" y="0"/>
          <a:ext cx="0" cy="0"/>
          <a:chOff x="0" y="0"/>
          <a:chExt cx="0" cy="0"/>
        </a:xfrm>
      </p:grpSpPr>
      <p:grpSp>
        <p:nvGrpSpPr>
          <p:cNvPr id="12" name="Group 4"/>
          <p:cNvGrpSpPr>
            <a:grpSpLocks noChangeAspect="1"/>
          </p:cNvGrpSpPr>
          <p:nvPr/>
        </p:nvGrpSpPr>
        <p:grpSpPr bwMode="auto">
          <a:xfrm>
            <a:off x="4581086" y="871538"/>
            <a:ext cx="5919787" cy="4919662"/>
            <a:chOff x="3415" y="517"/>
            <a:chExt cx="3729" cy="3099"/>
          </a:xfrm>
        </p:grpSpPr>
        <p:sp>
          <p:nvSpPr>
            <p:cNvPr id="13" name="AutoShape 3"/>
            <p:cNvSpPr>
              <a:spLocks noChangeAspect="1" noChangeArrowheads="1" noTextEdit="1"/>
            </p:cNvSpPr>
            <p:nvPr/>
          </p:nvSpPr>
          <p:spPr bwMode="auto">
            <a:xfrm>
              <a:off x="3415" y="517"/>
              <a:ext cx="3729" cy="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5"/>
            <p:cNvSpPr>
              <a:spLocks/>
            </p:cNvSpPr>
            <p:nvPr/>
          </p:nvSpPr>
          <p:spPr bwMode="auto">
            <a:xfrm>
              <a:off x="3413" y="487"/>
              <a:ext cx="3751" cy="3164"/>
            </a:xfrm>
            <a:custGeom>
              <a:avLst/>
              <a:gdLst>
                <a:gd name="T0" fmla="*/ 1865 w 2034"/>
                <a:gd name="T1" fmla="*/ 47 h 1715"/>
                <a:gd name="T2" fmla="*/ 1088 w 2034"/>
                <a:gd name="T3" fmla="*/ 21 h 1715"/>
                <a:gd name="T4" fmla="*/ 148 w 2034"/>
                <a:gd name="T5" fmla="*/ 47 h 1715"/>
                <a:gd name="T6" fmla="*/ 0 w 2034"/>
                <a:gd name="T7" fmla="*/ 194 h 1715"/>
                <a:gd name="T8" fmla="*/ 0 w 2034"/>
                <a:gd name="T9" fmla="*/ 957 h 1715"/>
                <a:gd name="T10" fmla="*/ 0 w 2034"/>
                <a:gd name="T11" fmla="*/ 1297 h 1715"/>
                <a:gd name="T12" fmla="*/ 148 w 2034"/>
                <a:gd name="T13" fmla="*/ 1446 h 1715"/>
                <a:gd name="T14" fmla="*/ 296 w 2034"/>
                <a:gd name="T15" fmla="*/ 1446 h 1715"/>
                <a:gd name="T16" fmla="*/ 479 w 2034"/>
                <a:gd name="T17" fmla="*/ 1446 h 1715"/>
                <a:gd name="T18" fmla="*/ 696 w 2034"/>
                <a:gd name="T19" fmla="*/ 1692 h 1715"/>
                <a:gd name="T20" fmla="*/ 775 w 2034"/>
                <a:gd name="T21" fmla="*/ 1648 h 1715"/>
                <a:gd name="T22" fmla="*/ 805 w 2034"/>
                <a:gd name="T23" fmla="*/ 1446 h 1715"/>
                <a:gd name="T24" fmla="*/ 1242 w 2034"/>
                <a:gd name="T25" fmla="*/ 1437 h 1715"/>
                <a:gd name="T26" fmla="*/ 1846 w 2034"/>
                <a:gd name="T27" fmla="*/ 1425 h 1715"/>
                <a:gd name="T28" fmla="*/ 2013 w 2034"/>
                <a:gd name="T29" fmla="*/ 1297 h 1715"/>
                <a:gd name="T30" fmla="*/ 2013 w 2034"/>
                <a:gd name="T31" fmla="*/ 1079 h 1715"/>
                <a:gd name="T32" fmla="*/ 2013 w 2034"/>
                <a:gd name="T33" fmla="*/ 629 h 1715"/>
                <a:gd name="T34" fmla="*/ 2013 w 2034"/>
                <a:gd name="T35" fmla="*/ 194 h 1715"/>
                <a:gd name="T36" fmla="*/ 1865 w 2034"/>
                <a:gd name="T37" fmla="*/ 47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4" h="1715">
                  <a:moveTo>
                    <a:pt x="1865" y="47"/>
                  </a:moveTo>
                  <a:cubicBezTo>
                    <a:pt x="1865" y="47"/>
                    <a:pt x="1199" y="0"/>
                    <a:pt x="1088" y="21"/>
                  </a:cubicBezTo>
                  <a:cubicBezTo>
                    <a:pt x="978" y="41"/>
                    <a:pt x="148" y="47"/>
                    <a:pt x="148" y="47"/>
                  </a:cubicBezTo>
                  <a:cubicBezTo>
                    <a:pt x="66" y="47"/>
                    <a:pt x="0" y="113"/>
                    <a:pt x="0" y="194"/>
                  </a:cubicBezTo>
                  <a:cubicBezTo>
                    <a:pt x="0" y="957"/>
                    <a:pt x="0" y="957"/>
                    <a:pt x="0" y="957"/>
                  </a:cubicBezTo>
                  <a:cubicBezTo>
                    <a:pt x="0" y="1297"/>
                    <a:pt x="0" y="1297"/>
                    <a:pt x="0" y="1297"/>
                  </a:cubicBezTo>
                  <a:cubicBezTo>
                    <a:pt x="0" y="1379"/>
                    <a:pt x="66" y="1446"/>
                    <a:pt x="148" y="1446"/>
                  </a:cubicBezTo>
                  <a:cubicBezTo>
                    <a:pt x="296" y="1446"/>
                    <a:pt x="296" y="1446"/>
                    <a:pt x="296" y="1446"/>
                  </a:cubicBezTo>
                  <a:cubicBezTo>
                    <a:pt x="479" y="1446"/>
                    <a:pt x="479" y="1446"/>
                    <a:pt x="479" y="1446"/>
                  </a:cubicBezTo>
                  <a:cubicBezTo>
                    <a:pt x="479" y="1446"/>
                    <a:pt x="633" y="1675"/>
                    <a:pt x="696" y="1692"/>
                  </a:cubicBezTo>
                  <a:cubicBezTo>
                    <a:pt x="786" y="1715"/>
                    <a:pt x="775" y="1648"/>
                    <a:pt x="775" y="1648"/>
                  </a:cubicBezTo>
                  <a:cubicBezTo>
                    <a:pt x="805" y="1446"/>
                    <a:pt x="805" y="1446"/>
                    <a:pt x="805" y="1446"/>
                  </a:cubicBezTo>
                  <a:cubicBezTo>
                    <a:pt x="805" y="1446"/>
                    <a:pt x="1140" y="1452"/>
                    <a:pt x="1242" y="1437"/>
                  </a:cubicBezTo>
                  <a:cubicBezTo>
                    <a:pt x="1344" y="1421"/>
                    <a:pt x="1846" y="1425"/>
                    <a:pt x="1846" y="1425"/>
                  </a:cubicBezTo>
                  <a:cubicBezTo>
                    <a:pt x="1927" y="1425"/>
                    <a:pt x="2013" y="1379"/>
                    <a:pt x="2013" y="1297"/>
                  </a:cubicBezTo>
                  <a:cubicBezTo>
                    <a:pt x="2013" y="1079"/>
                    <a:pt x="2013" y="1079"/>
                    <a:pt x="2013" y="1079"/>
                  </a:cubicBezTo>
                  <a:cubicBezTo>
                    <a:pt x="2013" y="1079"/>
                    <a:pt x="1992" y="710"/>
                    <a:pt x="2013" y="629"/>
                  </a:cubicBezTo>
                  <a:cubicBezTo>
                    <a:pt x="2034" y="548"/>
                    <a:pt x="2013" y="194"/>
                    <a:pt x="2013" y="194"/>
                  </a:cubicBezTo>
                  <a:cubicBezTo>
                    <a:pt x="2013" y="113"/>
                    <a:pt x="1946" y="47"/>
                    <a:pt x="1865" y="47"/>
                  </a:cubicBezTo>
                  <a:close/>
                </a:path>
              </a:pathLst>
            </a:custGeom>
            <a:solidFill>
              <a:srgbClr val="4BB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Date Placeholder 2"/>
          <p:cNvSpPr>
            <a:spLocks noGrp="1"/>
          </p:cNvSpPr>
          <p:nvPr>
            <p:ph type="dt" sz="half" idx="10"/>
          </p:nvPr>
        </p:nvSpPr>
        <p:spPr/>
        <p:txBody>
          <a:bodyPr/>
          <a:lstStyle/>
          <a:p>
            <a:fld id="{B678DBCA-CA7A-446C-8040-CAC266D89F73}" type="datetime1">
              <a:rPr lang="de-DE" smtClean="0"/>
              <a:t>25.04.2018</a:t>
            </a:fld>
            <a:endParaRPr lang="en-GB" dirty="0"/>
          </a:p>
        </p:txBody>
      </p:sp>
      <p:sp>
        <p:nvSpPr>
          <p:cNvPr id="4" name="Footer Placeholder 3"/>
          <p:cNvSpPr>
            <a:spLocks noGrp="1"/>
          </p:cNvSpPr>
          <p:nvPr>
            <p:ph type="ftr" sz="quarter" idx="11"/>
          </p:nvPr>
        </p:nvSpPr>
        <p:spPr/>
        <p:txBody>
          <a:bodyPr/>
          <a:lstStyle/>
          <a:p>
            <a:r>
              <a:rPr lang="en-GB" smtClean="0"/>
              <a:t>VLI - Frühjahrstagung </a:t>
            </a:r>
            <a:endParaRPr lang="en-GB" dirty="0"/>
          </a:p>
        </p:txBody>
      </p:sp>
      <p:sp>
        <p:nvSpPr>
          <p:cNvPr id="5" name="Slide Number Placeholder 4"/>
          <p:cNvSpPr>
            <a:spLocks noGrp="1"/>
          </p:cNvSpPr>
          <p:nvPr>
            <p:ph type="sldNum" sz="quarter" idx="12"/>
          </p:nvPr>
        </p:nvSpPr>
        <p:spPr/>
        <p:txBody>
          <a:bodyPr/>
          <a:lstStyle/>
          <a:p>
            <a:fld id="{9AEF4350-96BB-4521-B35C-BA8D30ECD9A1}" type="slidenum">
              <a:rPr lang="en-GB" smtClean="0"/>
              <a:pPr/>
              <a:t>‹Nr.›</a:t>
            </a:fld>
            <a:endParaRPr lang="en-GB"/>
          </a:p>
        </p:txBody>
      </p:sp>
      <p:sp>
        <p:nvSpPr>
          <p:cNvPr id="7" name="Text Placeholder 6"/>
          <p:cNvSpPr>
            <a:spLocks noGrp="1"/>
          </p:cNvSpPr>
          <p:nvPr>
            <p:ph type="body" sz="quarter" idx="29" hasCustomPrompt="1"/>
          </p:nvPr>
        </p:nvSpPr>
        <p:spPr>
          <a:xfrm>
            <a:off x="4634403" y="1025364"/>
            <a:ext cx="5737655" cy="3934893"/>
          </a:xfrm>
          <a:prstGeom prst="wedgeRoundRectCallout">
            <a:avLst>
              <a:gd name="adj1" fmla="val -14003"/>
              <a:gd name="adj2" fmla="val 70799"/>
              <a:gd name="adj3" fmla="val 16667"/>
            </a:avLst>
          </a:prstGeom>
          <a:noFill/>
        </p:spPr>
        <p:txBody>
          <a:bodyPr lIns="180000" tIns="180000" rIns="180000" bIns="180000">
            <a:normAutofit/>
          </a:bodyPr>
          <a:lstStyle>
            <a:lvl1pPr marL="0" indent="0">
              <a:buNone/>
              <a:defRPr sz="4000" i="1">
                <a:solidFill>
                  <a:schemeClr val="bg1"/>
                </a:solidFill>
                <a:latin typeface="+mj-lt"/>
              </a:defRPr>
            </a:lvl1pPr>
          </a:lstStyle>
          <a:p>
            <a:pPr lvl="0"/>
            <a:r>
              <a:rPr lang="en-US" dirty="0"/>
              <a:t>It’s not what you sell, it’s what you stand for</a:t>
            </a:r>
          </a:p>
        </p:txBody>
      </p:sp>
      <p:sp>
        <p:nvSpPr>
          <p:cNvPr id="8" name="Text Placeholder 7"/>
          <p:cNvSpPr>
            <a:spLocks noGrp="1"/>
          </p:cNvSpPr>
          <p:nvPr>
            <p:ph type="body" sz="quarter" idx="28" hasCustomPrompt="1"/>
          </p:nvPr>
        </p:nvSpPr>
        <p:spPr>
          <a:xfrm>
            <a:off x="4634402" y="4108310"/>
            <a:ext cx="5737655" cy="732321"/>
          </a:xfrm>
          <a:prstGeom prst="rect">
            <a:avLst/>
          </a:prstGeom>
          <a:noFill/>
        </p:spPr>
        <p:txBody>
          <a:bodyPr vert="horz" lIns="360000" tIns="360000" rIns="360000" bIns="288000" rtlCol="0" anchor="b" anchorCtr="0">
            <a:noAutofit/>
          </a:bodyPr>
          <a:lstStyle>
            <a:lvl1pPr marL="0" indent="0" algn="r">
              <a:buNone/>
              <a:defRPr lang="en-US" sz="1600" b="0" baseline="0" dirty="0" smtClean="0">
                <a:solidFill>
                  <a:schemeClr val="bg1"/>
                </a:solidFill>
                <a:latin typeface="+mj-lt"/>
                <a:ea typeface="+mj-ea"/>
                <a:cs typeface="+mj-cs"/>
              </a:defRPr>
            </a:lvl1pPr>
          </a:lstStyle>
          <a:p>
            <a:pPr marL="0" lvl="0">
              <a:lnSpc>
                <a:spcPct val="100000"/>
              </a:lnSpc>
              <a:spcBef>
                <a:spcPct val="0"/>
              </a:spcBef>
            </a:pPr>
            <a:r>
              <a:rPr lang="en-US" dirty="0"/>
              <a:t>Roy M. Spence</a:t>
            </a:r>
          </a:p>
        </p:txBody>
      </p:sp>
    </p:spTree>
    <p:extLst>
      <p:ext uri="{BB962C8B-B14F-4D97-AF65-F5344CB8AC3E}">
        <p14:creationId xmlns:p14="http://schemas.microsoft.com/office/powerpoint/2010/main" val="110890487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rategic 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69D5EF-3587-4D0F-BDBB-24E6999BF933}" type="datetime1">
              <a:rPr lang="de-DE" smtClean="0"/>
              <a:t>25.04.2018</a:t>
            </a:fld>
            <a:endParaRPr lang="en-GB" dirty="0"/>
          </a:p>
        </p:txBody>
      </p:sp>
      <p:sp>
        <p:nvSpPr>
          <p:cNvPr id="4" name="Footer Placeholder 3"/>
          <p:cNvSpPr>
            <a:spLocks noGrp="1"/>
          </p:cNvSpPr>
          <p:nvPr>
            <p:ph type="ftr" sz="quarter" idx="11"/>
          </p:nvPr>
        </p:nvSpPr>
        <p:spPr/>
        <p:txBody>
          <a:bodyPr/>
          <a:lstStyle/>
          <a:p>
            <a:r>
              <a:rPr lang="en-GB" smtClean="0"/>
              <a:t>VLI - Frühjahrstagung </a:t>
            </a:r>
            <a:endParaRPr lang="en-GB" dirty="0"/>
          </a:p>
        </p:txBody>
      </p:sp>
      <p:sp>
        <p:nvSpPr>
          <p:cNvPr id="5" name="Slide Number Placeholder 4"/>
          <p:cNvSpPr>
            <a:spLocks noGrp="1"/>
          </p:cNvSpPr>
          <p:nvPr>
            <p:ph type="sldNum" sz="quarter" idx="12"/>
          </p:nvPr>
        </p:nvSpPr>
        <p:spPr/>
        <p:txBody>
          <a:bodyPr/>
          <a:lstStyle/>
          <a:p>
            <a:fld id="{9AEF4350-96BB-4521-B35C-BA8D30ECD9A1}" type="slidenum">
              <a:rPr lang="en-GB" smtClean="0"/>
              <a:pPr/>
              <a:t>‹Nr.›</a:t>
            </a:fld>
            <a:endParaRPr lang="en-GB"/>
          </a:p>
        </p:txBody>
      </p:sp>
      <p:sp>
        <p:nvSpPr>
          <p:cNvPr id="18" name="Text Placeholder 7"/>
          <p:cNvSpPr>
            <a:spLocks noGrp="1"/>
          </p:cNvSpPr>
          <p:nvPr>
            <p:ph type="body" sz="quarter" idx="28" hasCustomPrompt="1"/>
          </p:nvPr>
        </p:nvSpPr>
        <p:spPr>
          <a:xfrm>
            <a:off x="610682" y="1915675"/>
            <a:ext cx="3543275" cy="2335937"/>
          </a:xfrm>
          <a:prstGeom prst="roundRect">
            <a:avLst>
              <a:gd name="adj" fmla="val 9592"/>
            </a:avLst>
          </a:prstGeom>
          <a:solidFill>
            <a:schemeClr val="accent5"/>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3" name="Text Placeholder 7"/>
          <p:cNvSpPr>
            <a:spLocks noGrp="1"/>
          </p:cNvSpPr>
          <p:nvPr>
            <p:ph type="body" sz="quarter" idx="27" hasCustomPrompt="1"/>
          </p:nvPr>
        </p:nvSpPr>
        <p:spPr>
          <a:xfrm>
            <a:off x="610680" y="4424412"/>
            <a:ext cx="10969554" cy="1120537"/>
          </a:xfrm>
          <a:prstGeom prst="roundRect">
            <a:avLst>
              <a:gd name="adj" fmla="val 21093"/>
            </a:avLst>
          </a:prstGeom>
          <a:solidFill>
            <a:schemeClr val="accent4"/>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4" name="Text Placeholder 7"/>
          <p:cNvSpPr>
            <a:spLocks noGrp="1"/>
          </p:cNvSpPr>
          <p:nvPr>
            <p:ph type="body" sz="quarter" idx="36" hasCustomPrompt="1"/>
          </p:nvPr>
        </p:nvSpPr>
        <p:spPr>
          <a:xfrm>
            <a:off x="610683" y="622339"/>
            <a:ext cx="10969554" cy="1120537"/>
          </a:xfrm>
          <a:prstGeom prst="roundRect">
            <a:avLst>
              <a:gd name="adj" fmla="val 19010"/>
            </a:avLst>
          </a:prstGeom>
          <a:solidFill>
            <a:srgbClr val="FF7E05"/>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8" name="Text Placeholder 7"/>
          <p:cNvSpPr>
            <a:spLocks noGrp="1"/>
          </p:cNvSpPr>
          <p:nvPr>
            <p:ph type="body" sz="quarter" idx="39" hasCustomPrompt="1"/>
          </p:nvPr>
        </p:nvSpPr>
        <p:spPr>
          <a:xfrm>
            <a:off x="610680" y="3841518"/>
            <a:ext cx="3543277"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1" name="Text Placeholder 7"/>
          <p:cNvSpPr>
            <a:spLocks noGrp="1"/>
          </p:cNvSpPr>
          <p:nvPr>
            <p:ph type="body" sz="quarter" idx="42" hasCustomPrompt="1"/>
          </p:nvPr>
        </p:nvSpPr>
        <p:spPr>
          <a:xfrm>
            <a:off x="7999323" y="1332782"/>
            <a:ext cx="3580914"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2" name="Text Placeholder 7"/>
          <p:cNvSpPr>
            <a:spLocks noGrp="1"/>
          </p:cNvSpPr>
          <p:nvPr>
            <p:ph type="body" sz="quarter" idx="43" hasCustomPrompt="1"/>
          </p:nvPr>
        </p:nvSpPr>
        <p:spPr>
          <a:xfrm>
            <a:off x="7999323" y="5134855"/>
            <a:ext cx="3580914"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5" name="Text Placeholder 7"/>
          <p:cNvSpPr>
            <a:spLocks noGrp="1"/>
          </p:cNvSpPr>
          <p:nvPr>
            <p:ph type="body" sz="quarter" idx="44" hasCustomPrompt="1"/>
          </p:nvPr>
        </p:nvSpPr>
        <p:spPr>
          <a:xfrm>
            <a:off x="4326755" y="1915675"/>
            <a:ext cx="3543275" cy="2335937"/>
          </a:xfrm>
          <a:prstGeom prst="roundRect">
            <a:avLst>
              <a:gd name="adj" fmla="val 8899"/>
            </a:avLst>
          </a:prstGeom>
          <a:solidFill>
            <a:srgbClr val="0B43AA"/>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6" name="Text Placeholder 7"/>
          <p:cNvSpPr>
            <a:spLocks noGrp="1"/>
          </p:cNvSpPr>
          <p:nvPr>
            <p:ph type="body" sz="quarter" idx="45" hasCustomPrompt="1"/>
          </p:nvPr>
        </p:nvSpPr>
        <p:spPr>
          <a:xfrm>
            <a:off x="4326753" y="3841518"/>
            <a:ext cx="3543277"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7" name="Text Placeholder 7"/>
          <p:cNvSpPr>
            <a:spLocks noGrp="1"/>
          </p:cNvSpPr>
          <p:nvPr>
            <p:ph type="body" sz="quarter" idx="46" hasCustomPrompt="1"/>
          </p:nvPr>
        </p:nvSpPr>
        <p:spPr>
          <a:xfrm>
            <a:off x="8042835" y="1915675"/>
            <a:ext cx="3543275" cy="2335937"/>
          </a:xfrm>
          <a:prstGeom prst="roundRect">
            <a:avLst>
              <a:gd name="adj" fmla="val 9938"/>
            </a:avLst>
          </a:prstGeom>
          <a:solidFill>
            <a:schemeClr val="accent6"/>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8" name="Text Placeholder 7"/>
          <p:cNvSpPr>
            <a:spLocks noGrp="1"/>
          </p:cNvSpPr>
          <p:nvPr>
            <p:ph type="body" sz="quarter" idx="47" hasCustomPrompt="1"/>
          </p:nvPr>
        </p:nvSpPr>
        <p:spPr>
          <a:xfrm>
            <a:off x="8042833" y="3841518"/>
            <a:ext cx="3543277"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Tree>
    <p:extLst>
      <p:ext uri="{BB962C8B-B14F-4D97-AF65-F5344CB8AC3E}">
        <p14:creationId xmlns:p14="http://schemas.microsoft.com/office/powerpoint/2010/main" val="143207180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rategic B">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9ABFC3-46AB-46AA-A88E-510C48CB9DAE}" type="datetime1">
              <a:rPr lang="de-DE" smtClean="0"/>
              <a:t>25.04.2018</a:t>
            </a:fld>
            <a:endParaRPr lang="en-GB" dirty="0"/>
          </a:p>
        </p:txBody>
      </p:sp>
      <p:sp>
        <p:nvSpPr>
          <p:cNvPr id="4" name="Footer Placeholder 3"/>
          <p:cNvSpPr>
            <a:spLocks noGrp="1"/>
          </p:cNvSpPr>
          <p:nvPr>
            <p:ph type="ftr" sz="quarter" idx="11"/>
          </p:nvPr>
        </p:nvSpPr>
        <p:spPr/>
        <p:txBody>
          <a:bodyPr/>
          <a:lstStyle/>
          <a:p>
            <a:r>
              <a:rPr lang="en-GB" smtClean="0"/>
              <a:t>VLI - Frühjahrstagung </a:t>
            </a:r>
            <a:endParaRPr lang="en-GB" dirty="0"/>
          </a:p>
        </p:txBody>
      </p:sp>
      <p:sp>
        <p:nvSpPr>
          <p:cNvPr id="5" name="Slide Number Placeholder 4"/>
          <p:cNvSpPr>
            <a:spLocks noGrp="1"/>
          </p:cNvSpPr>
          <p:nvPr>
            <p:ph type="sldNum" sz="quarter" idx="12"/>
          </p:nvPr>
        </p:nvSpPr>
        <p:spPr/>
        <p:txBody>
          <a:bodyPr/>
          <a:lstStyle/>
          <a:p>
            <a:fld id="{9AEF4350-96BB-4521-B35C-BA8D30ECD9A1}" type="slidenum">
              <a:rPr lang="en-GB" smtClean="0"/>
              <a:pPr/>
              <a:t>‹Nr.›</a:t>
            </a:fld>
            <a:endParaRPr lang="en-GB"/>
          </a:p>
        </p:txBody>
      </p:sp>
      <p:sp>
        <p:nvSpPr>
          <p:cNvPr id="12" name="Text Placeholder 7"/>
          <p:cNvSpPr>
            <a:spLocks noGrp="1"/>
          </p:cNvSpPr>
          <p:nvPr>
            <p:ph type="body" sz="quarter" idx="27" hasCustomPrompt="1"/>
          </p:nvPr>
        </p:nvSpPr>
        <p:spPr>
          <a:xfrm>
            <a:off x="610680" y="4424412"/>
            <a:ext cx="10969554" cy="1120537"/>
          </a:xfrm>
          <a:prstGeom prst="roundRect">
            <a:avLst>
              <a:gd name="adj" fmla="val 19095"/>
            </a:avLst>
          </a:prstGeom>
          <a:solidFill>
            <a:srgbClr val="D7E100"/>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3" name="Text Placeholder 7"/>
          <p:cNvSpPr>
            <a:spLocks noGrp="1"/>
          </p:cNvSpPr>
          <p:nvPr>
            <p:ph type="body" sz="quarter" idx="32" hasCustomPrompt="1"/>
          </p:nvPr>
        </p:nvSpPr>
        <p:spPr>
          <a:xfrm>
            <a:off x="7999319" y="5134855"/>
            <a:ext cx="3580914"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8" name="Text Placeholder 7"/>
          <p:cNvSpPr>
            <a:spLocks noGrp="1"/>
          </p:cNvSpPr>
          <p:nvPr>
            <p:ph type="body" sz="quarter" idx="28" hasCustomPrompt="1"/>
          </p:nvPr>
        </p:nvSpPr>
        <p:spPr>
          <a:xfrm>
            <a:off x="610682" y="601915"/>
            <a:ext cx="3543275" cy="3649697"/>
          </a:xfrm>
          <a:prstGeom prst="roundRect">
            <a:avLst>
              <a:gd name="adj" fmla="val 5944"/>
            </a:avLst>
          </a:prstGeom>
          <a:solidFill>
            <a:schemeClr val="accent6"/>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9" name="Text Placeholder 7"/>
          <p:cNvSpPr>
            <a:spLocks noGrp="1"/>
          </p:cNvSpPr>
          <p:nvPr>
            <p:ph type="body" sz="quarter" idx="39" hasCustomPrompt="1"/>
          </p:nvPr>
        </p:nvSpPr>
        <p:spPr>
          <a:xfrm>
            <a:off x="610680" y="3841518"/>
            <a:ext cx="3543277"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0" name="Text Placeholder 7"/>
          <p:cNvSpPr>
            <a:spLocks noGrp="1"/>
          </p:cNvSpPr>
          <p:nvPr>
            <p:ph type="body" sz="quarter" idx="44" hasCustomPrompt="1"/>
          </p:nvPr>
        </p:nvSpPr>
        <p:spPr>
          <a:xfrm>
            <a:off x="4326759" y="601915"/>
            <a:ext cx="3543275" cy="3649697"/>
          </a:xfrm>
          <a:prstGeom prst="roundRect">
            <a:avLst>
              <a:gd name="adj" fmla="val 5944"/>
            </a:avLst>
          </a:prstGeom>
          <a:solidFill>
            <a:schemeClr val="accent4"/>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1" name="Text Placeholder 7"/>
          <p:cNvSpPr>
            <a:spLocks noGrp="1"/>
          </p:cNvSpPr>
          <p:nvPr>
            <p:ph type="body" sz="quarter" idx="45" hasCustomPrompt="1"/>
          </p:nvPr>
        </p:nvSpPr>
        <p:spPr>
          <a:xfrm>
            <a:off x="4326753" y="3841518"/>
            <a:ext cx="3543277"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2" name="Text Placeholder 7"/>
          <p:cNvSpPr>
            <a:spLocks noGrp="1"/>
          </p:cNvSpPr>
          <p:nvPr>
            <p:ph type="body" sz="quarter" idx="46" hasCustomPrompt="1"/>
          </p:nvPr>
        </p:nvSpPr>
        <p:spPr>
          <a:xfrm>
            <a:off x="8042835" y="601915"/>
            <a:ext cx="3543275" cy="3649697"/>
          </a:xfrm>
          <a:prstGeom prst="roundRect">
            <a:avLst>
              <a:gd name="adj" fmla="val 6172"/>
            </a:avLst>
          </a:prstGeom>
          <a:solidFill>
            <a:srgbClr val="0B43AA"/>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3" name="Text Placeholder 7"/>
          <p:cNvSpPr>
            <a:spLocks noGrp="1"/>
          </p:cNvSpPr>
          <p:nvPr>
            <p:ph type="body" sz="quarter" idx="47" hasCustomPrompt="1"/>
          </p:nvPr>
        </p:nvSpPr>
        <p:spPr>
          <a:xfrm>
            <a:off x="8042833" y="3841518"/>
            <a:ext cx="3543277"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Tree>
    <p:extLst>
      <p:ext uri="{BB962C8B-B14F-4D97-AF65-F5344CB8AC3E}">
        <p14:creationId xmlns:p14="http://schemas.microsoft.com/office/powerpoint/2010/main" val="236800285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rategic 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B93240-15D7-48A2-AF2C-C62DE82E4A8B}" type="datetime1">
              <a:rPr lang="de-DE" smtClean="0"/>
              <a:t>25.04.2018</a:t>
            </a:fld>
            <a:endParaRPr lang="en-GB" dirty="0"/>
          </a:p>
        </p:txBody>
      </p:sp>
      <p:sp>
        <p:nvSpPr>
          <p:cNvPr id="4" name="Footer Placeholder 3"/>
          <p:cNvSpPr>
            <a:spLocks noGrp="1"/>
          </p:cNvSpPr>
          <p:nvPr>
            <p:ph type="ftr" sz="quarter" idx="11"/>
          </p:nvPr>
        </p:nvSpPr>
        <p:spPr/>
        <p:txBody>
          <a:bodyPr/>
          <a:lstStyle/>
          <a:p>
            <a:r>
              <a:rPr lang="en-GB" smtClean="0"/>
              <a:t>VLI - Frühjahrstagung </a:t>
            </a:r>
            <a:endParaRPr lang="en-GB" dirty="0"/>
          </a:p>
        </p:txBody>
      </p:sp>
      <p:sp>
        <p:nvSpPr>
          <p:cNvPr id="5" name="Slide Number Placeholder 4"/>
          <p:cNvSpPr>
            <a:spLocks noGrp="1"/>
          </p:cNvSpPr>
          <p:nvPr>
            <p:ph type="sldNum" sz="quarter" idx="12"/>
          </p:nvPr>
        </p:nvSpPr>
        <p:spPr/>
        <p:txBody>
          <a:bodyPr/>
          <a:lstStyle/>
          <a:p>
            <a:fld id="{9AEF4350-96BB-4521-B35C-BA8D30ECD9A1}" type="slidenum">
              <a:rPr lang="en-GB" smtClean="0"/>
              <a:pPr/>
              <a:t>‹Nr.›</a:t>
            </a:fld>
            <a:endParaRPr lang="en-GB"/>
          </a:p>
        </p:txBody>
      </p:sp>
      <p:sp>
        <p:nvSpPr>
          <p:cNvPr id="18" name="Text Placeholder 7"/>
          <p:cNvSpPr>
            <a:spLocks noGrp="1"/>
          </p:cNvSpPr>
          <p:nvPr>
            <p:ph type="body" sz="quarter" idx="28" hasCustomPrompt="1"/>
          </p:nvPr>
        </p:nvSpPr>
        <p:spPr>
          <a:xfrm>
            <a:off x="610682" y="598287"/>
            <a:ext cx="3543274" cy="2388746"/>
          </a:xfrm>
          <a:prstGeom prst="roundRect">
            <a:avLst>
              <a:gd name="adj" fmla="val 8214"/>
            </a:avLst>
          </a:prstGeom>
          <a:solidFill>
            <a:srgbClr val="FF7E05"/>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17" name="Text Placeholder 7"/>
          <p:cNvSpPr>
            <a:spLocks noGrp="1"/>
          </p:cNvSpPr>
          <p:nvPr>
            <p:ph type="body" sz="quarter" idx="32" hasCustomPrompt="1"/>
          </p:nvPr>
        </p:nvSpPr>
        <p:spPr>
          <a:xfrm>
            <a:off x="610683" y="2567479"/>
            <a:ext cx="3543274" cy="41955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2" name="Text Placeholder 7"/>
          <p:cNvSpPr>
            <a:spLocks noGrp="1"/>
          </p:cNvSpPr>
          <p:nvPr>
            <p:ph type="body" sz="quarter" idx="33" hasCustomPrompt="1"/>
          </p:nvPr>
        </p:nvSpPr>
        <p:spPr>
          <a:xfrm>
            <a:off x="606363" y="3172395"/>
            <a:ext cx="7263670" cy="2372556"/>
          </a:xfrm>
          <a:prstGeom prst="roundRect">
            <a:avLst>
              <a:gd name="adj" fmla="val 8591"/>
            </a:avLst>
          </a:prstGeom>
          <a:solidFill>
            <a:schemeClr val="accent6"/>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3" name="Text Placeholder 7"/>
          <p:cNvSpPr>
            <a:spLocks noGrp="1"/>
          </p:cNvSpPr>
          <p:nvPr>
            <p:ph type="body" sz="quarter" idx="34" hasCustomPrompt="1"/>
          </p:nvPr>
        </p:nvSpPr>
        <p:spPr>
          <a:xfrm>
            <a:off x="8042833" y="3169085"/>
            <a:ext cx="3537400" cy="2375863"/>
          </a:xfrm>
          <a:prstGeom prst="roundRect">
            <a:avLst>
              <a:gd name="adj" fmla="val 8903"/>
            </a:avLst>
          </a:prstGeom>
          <a:solidFill>
            <a:schemeClr val="accent4"/>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4" name="Text Placeholder 7"/>
          <p:cNvSpPr>
            <a:spLocks noGrp="1"/>
          </p:cNvSpPr>
          <p:nvPr>
            <p:ph type="body" sz="quarter" idx="35" hasCustomPrompt="1"/>
          </p:nvPr>
        </p:nvSpPr>
        <p:spPr>
          <a:xfrm>
            <a:off x="4326758" y="598286"/>
            <a:ext cx="7253475" cy="2388747"/>
          </a:xfrm>
          <a:prstGeom prst="roundRect">
            <a:avLst>
              <a:gd name="adj" fmla="val 7652"/>
            </a:avLst>
          </a:prstGeom>
          <a:solidFill>
            <a:schemeClr val="accent5"/>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5" name="Text Placeholder 7"/>
          <p:cNvSpPr>
            <a:spLocks noGrp="1"/>
          </p:cNvSpPr>
          <p:nvPr>
            <p:ph type="body" sz="quarter" idx="36" hasCustomPrompt="1"/>
          </p:nvPr>
        </p:nvSpPr>
        <p:spPr>
          <a:xfrm>
            <a:off x="599842" y="5134854"/>
            <a:ext cx="7270191"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6" name="Text Placeholder 7"/>
          <p:cNvSpPr>
            <a:spLocks noGrp="1"/>
          </p:cNvSpPr>
          <p:nvPr>
            <p:ph type="body" sz="quarter" idx="37" hasCustomPrompt="1"/>
          </p:nvPr>
        </p:nvSpPr>
        <p:spPr>
          <a:xfrm>
            <a:off x="4326758" y="2567479"/>
            <a:ext cx="7253475" cy="41955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7" name="Text Placeholder 7"/>
          <p:cNvSpPr>
            <a:spLocks noGrp="1"/>
          </p:cNvSpPr>
          <p:nvPr>
            <p:ph type="body" sz="quarter" idx="38" hasCustomPrompt="1"/>
          </p:nvPr>
        </p:nvSpPr>
        <p:spPr>
          <a:xfrm>
            <a:off x="8042833" y="5138164"/>
            <a:ext cx="3537399"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Tree>
    <p:extLst>
      <p:ext uri="{BB962C8B-B14F-4D97-AF65-F5344CB8AC3E}">
        <p14:creationId xmlns:p14="http://schemas.microsoft.com/office/powerpoint/2010/main" val="3471193580"/>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rategic 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9DED93-2C64-4D2A-8BC1-F02CF0BA9C38}" type="datetime1">
              <a:rPr lang="de-DE" smtClean="0"/>
              <a:t>25.04.2018</a:t>
            </a:fld>
            <a:endParaRPr lang="en-GB" dirty="0"/>
          </a:p>
        </p:txBody>
      </p:sp>
      <p:sp>
        <p:nvSpPr>
          <p:cNvPr id="4" name="Footer Placeholder 3"/>
          <p:cNvSpPr>
            <a:spLocks noGrp="1"/>
          </p:cNvSpPr>
          <p:nvPr>
            <p:ph type="ftr" sz="quarter" idx="11"/>
          </p:nvPr>
        </p:nvSpPr>
        <p:spPr/>
        <p:txBody>
          <a:bodyPr/>
          <a:lstStyle/>
          <a:p>
            <a:r>
              <a:rPr lang="en-GB" smtClean="0"/>
              <a:t>VLI - Frühjahrstagung </a:t>
            </a:r>
            <a:endParaRPr lang="en-GB" dirty="0"/>
          </a:p>
        </p:txBody>
      </p:sp>
      <p:sp>
        <p:nvSpPr>
          <p:cNvPr id="5" name="Slide Number Placeholder 4"/>
          <p:cNvSpPr>
            <a:spLocks noGrp="1"/>
          </p:cNvSpPr>
          <p:nvPr>
            <p:ph type="sldNum" sz="quarter" idx="12"/>
          </p:nvPr>
        </p:nvSpPr>
        <p:spPr/>
        <p:txBody>
          <a:bodyPr/>
          <a:lstStyle/>
          <a:p>
            <a:fld id="{9AEF4350-96BB-4521-B35C-BA8D30ECD9A1}" type="slidenum">
              <a:rPr lang="en-GB" smtClean="0"/>
              <a:pPr/>
              <a:t>‹Nr.›</a:t>
            </a:fld>
            <a:endParaRPr lang="en-GB"/>
          </a:p>
        </p:txBody>
      </p:sp>
      <p:sp>
        <p:nvSpPr>
          <p:cNvPr id="24" name="Text Placeholder 7"/>
          <p:cNvSpPr>
            <a:spLocks noGrp="1"/>
          </p:cNvSpPr>
          <p:nvPr>
            <p:ph type="body" sz="quarter" idx="37" hasCustomPrompt="1"/>
          </p:nvPr>
        </p:nvSpPr>
        <p:spPr>
          <a:xfrm>
            <a:off x="610682" y="601915"/>
            <a:ext cx="3543275" cy="4943033"/>
          </a:xfrm>
          <a:prstGeom prst="roundRect">
            <a:avLst>
              <a:gd name="adj" fmla="val 5596"/>
            </a:avLst>
          </a:prstGeom>
          <a:solidFill>
            <a:schemeClr val="accent5"/>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5" name="Text Placeholder 7"/>
          <p:cNvSpPr>
            <a:spLocks noGrp="1"/>
          </p:cNvSpPr>
          <p:nvPr>
            <p:ph type="body" sz="quarter" idx="44" hasCustomPrompt="1"/>
          </p:nvPr>
        </p:nvSpPr>
        <p:spPr>
          <a:xfrm>
            <a:off x="4326759" y="601915"/>
            <a:ext cx="3543275" cy="4943033"/>
          </a:xfrm>
          <a:prstGeom prst="roundRect">
            <a:avLst>
              <a:gd name="adj" fmla="val 5596"/>
            </a:avLst>
          </a:prstGeom>
          <a:solidFill>
            <a:schemeClr val="accent6"/>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6" name="Text Placeholder 7"/>
          <p:cNvSpPr>
            <a:spLocks noGrp="1"/>
          </p:cNvSpPr>
          <p:nvPr>
            <p:ph type="body" sz="quarter" idx="46" hasCustomPrompt="1"/>
          </p:nvPr>
        </p:nvSpPr>
        <p:spPr>
          <a:xfrm>
            <a:off x="8042835" y="601915"/>
            <a:ext cx="3543275" cy="4943033"/>
          </a:xfrm>
          <a:prstGeom prst="roundRect">
            <a:avLst>
              <a:gd name="adj" fmla="val 5993"/>
            </a:avLst>
          </a:prstGeom>
          <a:solidFill>
            <a:schemeClr val="accent4"/>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16" name="Text Placeholder 7"/>
          <p:cNvSpPr>
            <a:spLocks noGrp="1"/>
          </p:cNvSpPr>
          <p:nvPr>
            <p:ph type="body" sz="quarter" idx="32" hasCustomPrompt="1"/>
          </p:nvPr>
        </p:nvSpPr>
        <p:spPr>
          <a:xfrm>
            <a:off x="599843" y="5134854"/>
            <a:ext cx="3554108"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19" name="Text Placeholder 7"/>
          <p:cNvSpPr>
            <a:spLocks noGrp="1"/>
          </p:cNvSpPr>
          <p:nvPr>
            <p:ph type="body" sz="quarter" idx="34" hasCustomPrompt="1"/>
          </p:nvPr>
        </p:nvSpPr>
        <p:spPr>
          <a:xfrm>
            <a:off x="4326755" y="5134854"/>
            <a:ext cx="3543275"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1" name="Text Placeholder 7"/>
          <p:cNvSpPr>
            <a:spLocks noGrp="1"/>
          </p:cNvSpPr>
          <p:nvPr>
            <p:ph type="body" sz="quarter" idx="36" hasCustomPrompt="1"/>
          </p:nvPr>
        </p:nvSpPr>
        <p:spPr>
          <a:xfrm>
            <a:off x="8042834" y="5134854"/>
            <a:ext cx="3543275"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Tree>
    <p:extLst>
      <p:ext uri="{BB962C8B-B14F-4D97-AF65-F5344CB8AC3E}">
        <p14:creationId xmlns:p14="http://schemas.microsoft.com/office/powerpoint/2010/main" val="413333803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rategic 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3E4BE5-56B1-4779-BAF3-D70C7FC80B81}" type="datetime1">
              <a:rPr lang="de-DE" smtClean="0"/>
              <a:t>25.04.2018</a:t>
            </a:fld>
            <a:endParaRPr lang="en-GB" dirty="0"/>
          </a:p>
        </p:txBody>
      </p:sp>
      <p:sp>
        <p:nvSpPr>
          <p:cNvPr id="4" name="Footer Placeholder 3"/>
          <p:cNvSpPr>
            <a:spLocks noGrp="1"/>
          </p:cNvSpPr>
          <p:nvPr>
            <p:ph type="ftr" sz="quarter" idx="11"/>
          </p:nvPr>
        </p:nvSpPr>
        <p:spPr/>
        <p:txBody>
          <a:bodyPr/>
          <a:lstStyle/>
          <a:p>
            <a:r>
              <a:rPr lang="en-GB" smtClean="0"/>
              <a:t>VLI - Frühjahrstagung </a:t>
            </a:r>
            <a:endParaRPr lang="en-GB" dirty="0"/>
          </a:p>
        </p:txBody>
      </p:sp>
      <p:sp>
        <p:nvSpPr>
          <p:cNvPr id="5" name="Slide Number Placeholder 4"/>
          <p:cNvSpPr>
            <a:spLocks noGrp="1"/>
          </p:cNvSpPr>
          <p:nvPr>
            <p:ph type="sldNum" sz="quarter" idx="12"/>
          </p:nvPr>
        </p:nvSpPr>
        <p:spPr/>
        <p:txBody>
          <a:bodyPr/>
          <a:lstStyle/>
          <a:p>
            <a:fld id="{9AEF4350-96BB-4521-B35C-BA8D30ECD9A1}" type="slidenum">
              <a:rPr lang="en-GB" smtClean="0"/>
              <a:pPr/>
              <a:t>‹Nr.›</a:t>
            </a:fld>
            <a:endParaRPr lang="en-GB"/>
          </a:p>
        </p:txBody>
      </p:sp>
      <p:sp>
        <p:nvSpPr>
          <p:cNvPr id="18" name="Text Placeholder 7"/>
          <p:cNvSpPr>
            <a:spLocks noGrp="1"/>
          </p:cNvSpPr>
          <p:nvPr>
            <p:ph type="body" sz="quarter" idx="28" hasCustomPrompt="1"/>
          </p:nvPr>
        </p:nvSpPr>
        <p:spPr>
          <a:xfrm>
            <a:off x="610683" y="1918246"/>
            <a:ext cx="2614255" cy="2418624"/>
          </a:xfrm>
          <a:prstGeom prst="roundRect">
            <a:avLst>
              <a:gd name="adj" fmla="val 7105"/>
            </a:avLst>
          </a:prstGeom>
          <a:solidFill>
            <a:schemeClr val="accent6"/>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7" name="Text Placeholder 7"/>
          <p:cNvSpPr>
            <a:spLocks noGrp="1"/>
          </p:cNvSpPr>
          <p:nvPr>
            <p:ph type="body" sz="quarter" idx="32" hasCustomPrompt="1"/>
          </p:nvPr>
        </p:nvSpPr>
        <p:spPr>
          <a:xfrm>
            <a:off x="610130" y="3926776"/>
            <a:ext cx="2614807"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6" name="Text Placeholder 7"/>
          <p:cNvSpPr>
            <a:spLocks noGrp="1"/>
          </p:cNvSpPr>
          <p:nvPr>
            <p:ph type="body" sz="quarter" idx="33" hasCustomPrompt="1"/>
          </p:nvPr>
        </p:nvSpPr>
        <p:spPr>
          <a:xfrm>
            <a:off x="3397739" y="1918247"/>
            <a:ext cx="2614255" cy="2418624"/>
          </a:xfrm>
          <a:prstGeom prst="roundRect">
            <a:avLst>
              <a:gd name="adj" fmla="val 7687"/>
            </a:avLst>
          </a:prstGeom>
          <a:solidFill>
            <a:schemeClr val="accent4"/>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2" name="Text Placeholder 7"/>
          <p:cNvSpPr>
            <a:spLocks noGrp="1"/>
          </p:cNvSpPr>
          <p:nvPr>
            <p:ph type="body" sz="quarter" idx="34" hasCustomPrompt="1"/>
          </p:nvPr>
        </p:nvSpPr>
        <p:spPr>
          <a:xfrm>
            <a:off x="3397738" y="3926776"/>
            <a:ext cx="2614255"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3" name="Text Placeholder 7"/>
          <p:cNvSpPr>
            <a:spLocks noGrp="1"/>
          </p:cNvSpPr>
          <p:nvPr>
            <p:ph type="body" sz="quarter" idx="35" hasCustomPrompt="1"/>
          </p:nvPr>
        </p:nvSpPr>
        <p:spPr>
          <a:xfrm>
            <a:off x="6184795" y="1918247"/>
            <a:ext cx="2614255" cy="2418624"/>
          </a:xfrm>
          <a:prstGeom prst="roundRect">
            <a:avLst>
              <a:gd name="adj" fmla="val 8850"/>
            </a:avLst>
          </a:prstGeom>
          <a:solidFill>
            <a:srgbClr val="0B43AA"/>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4" name="Text Placeholder 7"/>
          <p:cNvSpPr>
            <a:spLocks noGrp="1"/>
          </p:cNvSpPr>
          <p:nvPr>
            <p:ph type="body" sz="quarter" idx="36" hasCustomPrompt="1"/>
          </p:nvPr>
        </p:nvSpPr>
        <p:spPr>
          <a:xfrm>
            <a:off x="6184794" y="3926776"/>
            <a:ext cx="2614255"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6" name="Text Placeholder 7"/>
          <p:cNvSpPr>
            <a:spLocks noGrp="1"/>
          </p:cNvSpPr>
          <p:nvPr>
            <p:ph type="body" sz="quarter" idx="37" hasCustomPrompt="1"/>
          </p:nvPr>
        </p:nvSpPr>
        <p:spPr>
          <a:xfrm>
            <a:off x="8971851" y="1918246"/>
            <a:ext cx="2614255" cy="2418624"/>
          </a:xfrm>
          <a:prstGeom prst="roundRect">
            <a:avLst>
              <a:gd name="adj" fmla="val 7978"/>
            </a:avLst>
          </a:prstGeom>
          <a:solidFill>
            <a:srgbClr val="D7E100"/>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8" name="Text Placeholder 7"/>
          <p:cNvSpPr>
            <a:spLocks noGrp="1"/>
          </p:cNvSpPr>
          <p:nvPr>
            <p:ph type="body" sz="quarter" idx="38" hasCustomPrompt="1"/>
          </p:nvPr>
        </p:nvSpPr>
        <p:spPr>
          <a:xfrm>
            <a:off x="8971708" y="3926776"/>
            <a:ext cx="2614398"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15"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7"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50642800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trategic F">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33DFF1-C7AC-4528-A1A0-B6B144FFBEE7}" type="datetime1">
              <a:rPr lang="de-DE" smtClean="0"/>
              <a:t>25.04.2018</a:t>
            </a:fld>
            <a:endParaRPr lang="en-GB" dirty="0"/>
          </a:p>
        </p:txBody>
      </p:sp>
      <p:sp>
        <p:nvSpPr>
          <p:cNvPr id="4" name="Footer Placeholder 3"/>
          <p:cNvSpPr>
            <a:spLocks noGrp="1"/>
          </p:cNvSpPr>
          <p:nvPr>
            <p:ph type="ftr" sz="quarter" idx="11"/>
          </p:nvPr>
        </p:nvSpPr>
        <p:spPr/>
        <p:txBody>
          <a:bodyPr/>
          <a:lstStyle/>
          <a:p>
            <a:r>
              <a:rPr lang="en-GB" smtClean="0"/>
              <a:t>VLI - Frühjahrstagung </a:t>
            </a:r>
            <a:endParaRPr lang="en-GB" dirty="0"/>
          </a:p>
        </p:txBody>
      </p:sp>
      <p:sp>
        <p:nvSpPr>
          <p:cNvPr id="5" name="Slide Number Placeholder 4"/>
          <p:cNvSpPr>
            <a:spLocks noGrp="1"/>
          </p:cNvSpPr>
          <p:nvPr>
            <p:ph type="sldNum" sz="quarter" idx="12"/>
          </p:nvPr>
        </p:nvSpPr>
        <p:spPr/>
        <p:txBody>
          <a:bodyPr/>
          <a:lstStyle/>
          <a:p>
            <a:fld id="{9AEF4350-96BB-4521-B35C-BA8D30ECD9A1}" type="slidenum">
              <a:rPr lang="en-GB" smtClean="0"/>
              <a:pPr/>
              <a:t>‹Nr.›</a:t>
            </a:fld>
            <a:endParaRPr lang="en-GB"/>
          </a:p>
        </p:txBody>
      </p:sp>
      <p:sp>
        <p:nvSpPr>
          <p:cNvPr id="18" name="Text Placeholder 7"/>
          <p:cNvSpPr>
            <a:spLocks noGrp="1"/>
          </p:cNvSpPr>
          <p:nvPr>
            <p:ph type="body" sz="quarter" idx="28" hasCustomPrompt="1"/>
          </p:nvPr>
        </p:nvSpPr>
        <p:spPr>
          <a:xfrm>
            <a:off x="610683" y="1918246"/>
            <a:ext cx="2046373" cy="2418624"/>
          </a:xfrm>
          <a:prstGeom prst="roundRect">
            <a:avLst>
              <a:gd name="adj" fmla="val 8664"/>
            </a:avLst>
          </a:prstGeom>
          <a:solidFill>
            <a:srgbClr val="FF7E05"/>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8" name="Text Placeholder 7"/>
          <p:cNvSpPr>
            <a:spLocks noGrp="1"/>
          </p:cNvSpPr>
          <p:nvPr>
            <p:ph type="body" sz="quarter" idx="32" hasCustomPrompt="1"/>
          </p:nvPr>
        </p:nvSpPr>
        <p:spPr>
          <a:xfrm>
            <a:off x="610683" y="3926776"/>
            <a:ext cx="2046373"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9" name="Text Placeholder 7"/>
          <p:cNvSpPr>
            <a:spLocks noGrp="1"/>
          </p:cNvSpPr>
          <p:nvPr>
            <p:ph type="body" sz="quarter" idx="33" hasCustomPrompt="1"/>
          </p:nvPr>
        </p:nvSpPr>
        <p:spPr>
          <a:xfrm>
            <a:off x="2838759" y="1918246"/>
            <a:ext cx="2046373" cy="2418624"/>
          </a:xfrm>
          <a:prstGeom prst="roundRect">
            <a:avLst>
              <a:gd name="adj" fmla="val 9007"/>
            </a:avLst>
          </a:prstGeom>
          <a:solidFill>
            <a:srgbClr val="F8353C"/>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0" name="Text Placeholder 7"/>
          <p:cNvSpPr>
            <a:spLocks noGrp="1"/>
          </p:cNvSpPr>
          <p:nvPr>
            <p:ph type="body" sz="quarter" idx="34" hasCustomPrompt="1"/>
          </p:nvPr>
        </p:nvSpPr>
        <p:spPr>
          <a:xfrm>
            <a:off x="2838759" y="3926776"/>
            <a:ext cx="2046374"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1" name="Text Placeholder 7"/>
          <p:cNvSpPr>
            <a:spLocks noGrp="1"/>
          </p:cNvSpPr>
          <p:nvPr>
            <p:ph type="body" sz="quarter" idx="35" hasCustomPrompt="1"/>
          </p:nvPr>
        </p:nvSpPr>
        <p:spPr>
          <a:xfrm>
            <a:off x="5066835" y="1918246"/>
            <a:ext cx="2046373" cy="2418624"/>
          </a:xfrm>
          <a:prstGeom prst="roundRect">
            <a:avLst>
              <a:gd name="adj" fmla="val 9007"/>
            </a:avLst>
          </a:prstGeom>
          <a:solidFill>
            <a:schemeClr val="accent6"/>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5" name="Text Placeholder 7"/>
          <p:cNvSpPr>
            <a:spLocks noGrp="1"/>
          </p:cNvSpPr>
          <p:nvPr>
            <p:ph type="body" sz="quarter" idx="36" hasCustomPrompt="1"/>
          </p:nvPr>
        </p:nvSpPr>
        <p:spPr>
          <a:xfrm>
            <a:off x="5066834" y="3926776"/>
            <a:ext cx="2046374"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7" name="Text Placeholder 7"/>
          <p:cNvSpPr>
            <a:spLocks noGrp="1"/>
          </p:cNvSpPr>
          <p:nvPr>
            <p:ph type="body" sz="quarter" idx="37" hasCustomPrompt="1"/>
          </p:nvPr>
        </p:nvSpPr>
        <p:spPr>
          <a:xfrm>
            <a:off x="7294911" y="1918246"/>
            <a:ext cx="2046373" cy="2418624"/>
          </a:xfrm>
          <a:prstGeom prst="roundRect">
            <a:avLst>
              <a:gd name="adj" fmla="val 10039"/>
            </a:avLst>
          </a:prstGeom>
          <a:solidFill>
            <a:srgbClr val="3CC4EB"/>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40" name="Text Placeholder 7"/>
          <p:cNvSpPr>
            <a:spLocks noGrp="1"/>
          </p:cNvSpPr>
          <p:nvPr>
            <p:ph type="body" sz="quarter" idx="38" hasCustomPrompt="1"/>
          </p:nvPr>
        </p:nvSpPr>
        <p:spPr>
          <a:xfrm>
            <a:off x="7294911" y="3926776"/>
            <a:ext cx="2046374"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44" name="Text Placeholder 7"/>
          <p:cNvSpPr>
            <a:spLocks noGrp="1"/>
          </p:cNvSpPr>
          <p:nvPr>
            <p:ph type="body" sz="quarter" idx="39" hasCustomPrompt="1"/>
          </p:nvPr>
        </p:nvSpPr>
        <p:spPr>
          <a:xfrm>
            <a:off x="9522986" y="1918246"/>
            <a:ext cx="2046373" cy="2418624"/>
          </a:xfrm>
          <a:prstGeom prst="roundRect">
            <a:avLst>
              <a:gd name="adj" fmla="val 9695"/>
            </a:avLst>
          </a:prstGeom>
          <a:solidFill>
            <a:srgbClr val="0B43AA"/>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45" name="Text Placeholder 7"/>
          <p:cNvSpPr>
            <a:spLocks noGrp="1"/>
          </p:cNvSpPr>
          <p:nvPr>
            <p:ph type="body" sz="quarter" idx="40" hasCustomPrompt="1"/>
          </p:nvPr>
        </p:nvSpPr>
        <p:spPr>
          <a:xfrm>
            <a:off x="9522986" y="3926776"/>
            <a:ext cx="2046373"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17"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9"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75591828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hoto collage A">
    <p:spTree>
      <p:nvGrpSpPr>
        <p:cNvPr id="1" name=""/>
        <p:cNvGrpSpPr/>
        <p:nvPr/>
      </p:nvGrpSpPr>
      <p:grpSpPr>
        <a:xfrm>
          <a:off x="0" y="0"/>
          <a:ext cx="0" cy="0"/>
          <a:chOff x="0" y="0"/>
          <a:chExt cx="0" cy="0"/>
        </a:xfrm>
      </p:grpSpPr>
      <p:sp>
        <p:nvSpPr>
          <p:cNvPr id="322" name="Picture Placeholder 8"/>
          <p:cNvSpPr>
            <a:spLocks noGrp="1"/>
          </p:cNvSpPr>
          <p:nvPr>
            <p:ph type="pic" sz="quarter" idx="14" hasCustomPrompt="1"/>
          </p:nvPr>
        </p:nvSpPr>
        <p:spPr>
          <a:xfrm>
            <a:off x="610682" y="3824348"/>
            <a:ext cx="3580914" cy="1720599"/>
          </a:xfrm>
          <a:prstGeom prst="roundRect">
            <a:avLst>
              <a:gd name="adj" fmla="val 11999"/>
            </a:avLst>
          </a:prstGeom>
        </p:spPr>
        <p:txBody>
          <a:bodyPr lIns="144000" tIns="144000" rIns="144000" bIns="144000" anchor="ctr" anchorCtr="0">
            <a:noAutofit/>
          </a:bodyPr>
          <a:lstStyle>
            <a:lvl1pPr marL="0" indent="0" algn="ctr">
              <a:buNone/>
              <a:defRPr sz="3200" baseline="0">
                <a:solidFill>
                  <a:schemeClr val="tx1"/>
                </a:solidFill>
                <a:latin typeface="+mj-lt"/>
                <a:sym typeface="Wingdings" panose="05000000000000000000" pitchFamily="2" charset="2"/>
              </a:defRPr>
            </a:lvl1pPr>
          </a:lstStyle>
          <a:p>
            <a:r>
              <a:rPr lang="en-GB" dirty="0"/>
              <a:t>Insert image by clicking icon</a:t>
            </a:r>
          </a:p>
        </p:txBody>
      </p:sp>
      <p:sp>
        <p:nvSpPr>
          <p:cNvPr id="4" name="Date Placeholder 3"/>
          <p:cNvSpPr>
            <a:spLocks noGrp="1"/>
          </p:cNvSpPr>
          <p:nvPr>
            <p:ph type="dt" sz="half" idx="10"/>
          </p:nvPr>
        </p:nvSpPr>
        <p:spPr/>
        <p:txBody>
          <a:bodyPr/>
          <a:lstStyle/>
          <a:p>
            <a:fld id="{A5729E17-937B-4FDD-9480-3CF5845FE11D}"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32" name="Text Placeholder 7"/>
          <p:cNvSpPr>
            <a:spLocks noGrp="1"/>
          </p:cNvSpPr>
          <p:nvPr>
            <p:ph type="body" sz="quarter" idx="28" hasCustomPrompt="1"/>
          </p:nvPr>
        </p:nvSpPr>
        <p:spPr>
          <a:xfrm>
            <a:off x="610682" y="1928104"/>
            <a:ext cx="7275234" cy="1720598"/>
          </a:xfrm>
          <a:prstGeom prst="roundRect">
            <a:avLst>
              <a:gd name="adj" fmla="val 11751"/>
            </a:avLst>
          </a:prstGeom>
          <a:solidFill>
            <a:srgbClr val="FF7E05"/>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3" name="Text Placeholder 7"/>
          <p:cNvSpPr>
            <a:spLocks noGrp="1"/>
          </p:cNvSpPr>
          <p:nvPr>
            <p:ph type="body" sz="quarter" idx="34" hasCustomPrompt="1"/>
          </p:nvPr>
        </p:nvSpPr>
        <p:spPr>
          <a:xfrm>
            <a:off x="4344005" y="3824237"/>
            <a:ext cx="7236228" cy="1724021"/>
          </a:xfrm>
          <a:prstGeom prst="roundRect">
            <a:avLst>
              <a:gd name="adj" fmla="val 11246"/>
            </a:avLst>
          </a:prstGeom>
          <a:solidFill>
            <a:schemeClr val="accent6"/>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7" name="Text Placeholder 7"/>
          <p:cNvSpPr>
            <a:spLocks noGrp="1"/>
          </p:cNvSpPr>
          <p:nvPr>
            <p:ph type="body" sz="quarter" idx="35" hasCustomPrompt="1"/>
          </p:nvPr>
        </p:nvSpPr>
        <p:spPr>
          <a:xfrm>
            <a:off x="8042835" y="1928104"/>
            <a:ext cx="3539058" cy="1720598"/>
          </a:xfrm>
          <a:prstGeom prst="roundRect">
            <a:avLst>
              <a:gd name="adj" fmla="val 11343"/>
            </a:avLst>
          </a:prstGeom>
          <a:solidFill>
            <a:schemeClr val="accent5"/>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9" name="Text Placeholder 7"/>
          <p:cNvSpPr>
            <a:spLocks noGrp="1"/>
          </p:cNvSpPr>
          <p:nvPr>
            <p:ph type="body" sz="quarter" idx="32" hasCustomPrompt="1"/>
          </p:nvPr>
        </p:nvSpPr>
        <p:spPr>
          <a:xfrm>
            <a:off x="4344005" y="5134855"/>
            <a:ext cx="7236228"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40" name="Text Placeholder 7"/>
          <p:cNvSpPr>
            <a:spLocks noGrp="1"/>
          </p:cNvSpPr>
          <p:nvPr>
            <p:ph type="body" sz="quarter" idx="36" hasCustomPrompt="1"/>
          </p:nvPr>
        </p:nvSpPr>
        <p:spPr>
          <a:xfrm>
            <a:off x="610682" y="3238608"/>
            <a:ext cx="7275234"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41" name="Text Placeholder 7"/>
          <p:cNvSpPr>
            <a:spLocks noGrp="1"/>
          </p:cNvSpPr>
          <p:nvPr>
            <p:ph type="body" sz="quarter" idx="37" hasCustomPrompt="1"/>
          </p:nvPr>
        </p:nvSpPr>
        <p:spPr>
          <a:xfrm>
            <a:off x="8042835" y="3238608"/>
            <a:ext cx="3539058"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42" name="Text Placeholder 7"/>
          <p:cNvSpPr>
            <a:spLocks noGrp="1"/>
          </p:cNvSpPr>
          <p:nvPr>
            <p:ph type="body" sz="quarter" idx="38" hasCustomPrompt="1"/>
          </p:nvPr>
        </p:nvSpPr>
        <p:spPr>
          <a:xfrm>
            <a:off x="610131" y="5134855"/>
            <a:ext cx="3581465"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accent3"/>
                </a:solidFill>
                <a:latin typeface="+mj-lt"/>
                <a:ea typeface="+mj-ea"/>
                <a:cs typeface="+mj-cs"/>
              </a:defRPr>
            </a:lvl1pPr>
          </a:lstStyle>
          <a:p>
            <a:pPr marL="0" lvl="0">
              <a:lnSpc>
                <a:spcPct val="100000"/>
              </a:lnSpc>
              <a:spcBef>
                <a:spcPct val="0"/>
              </a:spcBef>
            </a:pPr>
            <a:r>
              <a:rPr lang="en-US" dirty="0"/>
              <a:t>Add text</a:t>
            </a:r>
          </a:p>
        </p:txBody>
      </p:sp>
      <p:sp>
        <p:nvSpPr>
          <p:cNvPr id="15"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6"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35059097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hoto Collage B">
    <p:spTree>
      <p:nvGrpSpPr>
        <p:cNvPr id="1" name=""/>
        <p:cNvGrpSpPr/>
        <p:nvPr/>
      </p:nvGrpSpPr>
      <p:grpSpPr>
        <a:xfrm>
          <a:off x="0" y="0"/>
          <a:ext cx="0" cy="0"/>
          <a:chOff x="0" y="0"/>
          <a:chExt cx="0" cy="0"/>
        </a:xfrm>
      </p:grpSpPr>
      <p:sp>
        <p:nvSpPr>
          <p:cNvPr id="23" name="Text Placeholder 7"/>
          <p:cNvSpPr>
            <a:spLocks noGrp="1"/>
          </p:cNvSpPr>
          <p:nvPr>
            <p:ph type="body" sz="quarter" idx="28" hasCustomPrompt="1"/>
          </p:nvPr>
        </p:nvSpPr>
        <p:spPr>
          <a:xfrm>
            <a:off x="610682" y="1928105"/>
            <a:ext cx="3543275" cy="3636552"/>
          </a:xfrm>
          <a:prstGeom prst="roundRect">
            <a:avLst>
              <a:gd name="adj" fmla="val 5596"/>
            </a:avLst>
          </a:prstGeom>
          <a:solidFill>
            <a:schemeClr val="accent1"/>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4" name="Date Placeholder 3"/>
          <p:cNvSpPr>
            <a:spLocks noGrp="1"/>
          </p:cNvSpPr>
          <p:nvPr>
            <p:ph type="dt" sz="half" idx="10"/>
          </p:nvPr>
        </p:nvSpPr>
        <p:spPr/>
        <p:txBody>
          <a:bodyPr/>
          <a:lstStyle/>
          <a:p>
            <a:fld id="{3322906B-D285-4644-B25F-3AA38A989982}"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24" name="Picture Placeholder 8"/>
          <p:cNvSpPr>
            <a:spLocks noGrp="1"/>
          </p:cNvSpPr>
          <p:nvPr>
            <p:ph type="pic" sz="quarter" idx="43" hasCustomPrompt="1"/>
          </p:nvPr>
        </p:nvSpPr>
        <p:spPr>
          <a:xfrm>
            <a:off x="4344005" y="3834413"/>
            <a:ext cx="7236228" cy="1735984"/>
          </a:xfrm>
          <a:prstGeom prst="roundRect">
            <a:avLst>
              <a:gd name="adj" fmla="val 11673"/>
            </a:avLst>
          </a:prstGeom>
        </p:spPr>
        <p:txBody>
          <a:bodyPr lIns="144000" tIns="144000" rIns="144000" bIns="144000" anchor="ctr" anchorCtr="0">
            <a:noAutofit/>
          </a:bodyPr>
          <a:lstStyle>
            <a:lvl1pPr marL="0" indent="0" algn="ctr">
              <a:buNone/>
              <a:defRPr sz="3200" baseline="0">
                <a:solidFill>
                  <a:schemeClr val="tx1"/>
                </a:solidFill>
                <a:latin typeface="+mj-lt"/>
                <a:sym typeface="Wingdings" panose="05000000000000000000" pitchFamily="2" charset="2"/>
              </a:defRPr>
            </a:lvl1pPr>
          </a:lstStyle>
          <a:p>
            <a:r>
              <a:rPr lang="en-GB" dirty="0"/>
              <a:t>Insert image by clicking icon</a:t>
            </a:r>
          </a:p>
        </p:txBody>
      </p:sp>
      <p:sp>
        <p:nvSpPr>
          <p:cNvPr id="28" name="Text Placeholder 7"/>
          <p:cNvSpPr>
            <a:spLocks noGrp="1"/>
          </p:cNvSpPr>
          <p:nvPr>
            <p:ph type="body" sz="quarter" idx="44" hasCustomPrompt="1"/>
          </p:nvPr>
        </p:nvSpPr>
        <p:spPr>
          <a:xfrm>
            <a:off x="4344005" y="1928105"/>
            <a:ext cx="7236228" cy="1720598"/>
          </a:xfrm>
          <a:prstGeom prst="roundRect">
            <a:avLst>
              <a:gd name="adj" fmla="val 13540"/>
            </a:avLst>
          </a:prstGeom>
          <a:solidFill>
            <a:srgbClr val="D7E100"/>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7" name="Text Placeholder 7"/>
          <p:cNvSpPr>
            <a:spLocks noGrp="1"/>
          </p:cNvSpPr>
          <p:nvPr>
            <p:ph type="body" sz="quarter" idx="32" hasCustomPrompt="1"/>
          </p:nvPr>
        </p:nvSpPr>
        <p:spPr>
          <a:xfrm>
            <a:off x="4344004" y="3228544"/>
            <a:ext cx="7237889"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5" name="Text Placeholder 7"/>
          <p:cNvSpPr>
            <a:spLocks noGrp="1"/>
          </p:cNvSpPr>
          <p:nvPr>
            <p:ph type="body" sz="quarter" idx="38" hasCustomPrompt="1"/>
          </p:nvPr>
        </p:nvSpPr>
        <p:spPr>
          <a:xfrm>
            <a:off x="4344004" y="5160302"/>
            <a:ext cx="7237890"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accent3"/>
                </a:solidFill>
                <a:latin typeface="+mj-lt"/>
                <a:ea typeface="+mj-ea"/>
                <a:cs typeface="+mj-cs"/>
              </a:defRPr>
            </a:lvl1pPr>
          </a:lstStyle>
          <a:p>
            <a:pPr marL="0" lvl="0">
              <a:lnSpc>
                <a:spcPct val="100000"/>
              </a:lnSpc>
              <a:spcBef>
                <a:spcPct val="0"/>
              </a:spcBef>
            </a:pPr>
            <a:r>
              <a:rPr lang="en-US" dirty="0"/>
              <a:t>Add text</a:t>
            </a:r>
          </a:p>
        </p:txBody>
      </p:sp>
      <p:sp>
        <p:nvSpPr>
          <p:cNvPr id="32" name="Text Placeholder 7"/>
          <p:cNvSpPr>
            <a:spLocks noGrp="1"/>
          </p:cNvSpPr>
          <p:nvPr>
            <p:ph type="body" sz="quarter" idx="45" hasCustomPrompt="1"/>
          </p:nvPr>
        </p:nvSpPr>
        <p:spPr>
          <a:xfrm>
            <a:off x="610682" y="5160302"/>
            <a:ext cx="3543275"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13"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4"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13723367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Time Schedule">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0">
                <a:srgbClr val="FAFAFA"/>
              </a:gs>
              <a:gs pos="60000">
                <a:srgbClr val="EDEDEB"/>
              </a:gs>
              <a:gs pos="100000">
                <a:srgbClr val="E3E4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p>
        </p:txBody>
      </p:sp>
      <p:sp>
        <p:nvSpPr>
          <p:cNvPr id="4" name="Date Placeholder 3"/>
          <p:cNvSpPr>
            <a:spLocks noGrp="1"/>
          </p:cNvSpPr>
          <p:nvPr>
            <p:ph type="dt" sz="half" idx="10"/>
          </p:nvPr>
        </p:nvSpPr>
        <p:spPr/>
        <p:txBody>
          <a:bodyPr/>
          <a:lstStyle/>
          <a:p>
            <a:fld id="{ECE7A992-9DCB-4BE7-A074-9CCDECD8DC2B}"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38" name="Text Placeholder 8"/>
          <p:cNvSpPr>
            <a:spLocks noGrp="1"/>
          </p:cNvSpPr>
          <p:nvPr>
            <p:ph type="body" sz="quarter" idx="15" hasCustomPrompt="1"/>
          </p:nvPr>
        </p:nvSpPr>
        <p:spPr>
          <a:xfrm>
            <a:off x="2331447" y="1918248"/>
            <a:ext cx="9250446" cy="3626700"/>
          </a:xfrm>
        </p:spPr>
        <p:txBody>
          <a:bodyPr lIns="0" tIns="0" rIns="0" bIns="0"/>
          <a:lstStyle>
            <a:lvl1pPr marL="0" indent="0">
              <a:buNone/>
              <a:defRPr sz="2000" baseline="0">
                <a:solidFill>
                  <a:srgbClr val="969A99"/>
                </a:solidFill>
              </a:defRPr>
            </a:lvl1pPr>
          </a:lstStyle>
          <a:p>
            <a:pPr lvl="0"/>
            <a:r>
              <a:rPr lang="en-US" dirty="0"/>
              <a:t>Add text – Highlight active agenda topic in </a:t>
            </a:r>
            <a:r>
              <a:rPr lang="en-US" dirty="0" err="1"/>
              <a:t>Arla</a:t>
            </a:r>
            <a:r>
              <a:rPr lang="en-US" dirty="0"/>
              <a:t> Granite Gray</a:t>
            </a:r>
          </a:p>
        </p:txBody>
      </p:sp>
      <p:sp>
        <p:nvSpPr>
          <p:cNvPr id="39" name="Text Placeholder 8"/>
          <p:cNvSpPr>
            <a:spLocks noGrp="1"/>
          </p:cNvSpPr>
          <p:nvPr>
            <p:ph type="body" sz="quarter" idx="16" hasCustomPrompt="1"/>
          </p:nvPr>
        </p:nvSpPr>
        <p:spPr>
          <a:xfrm>
            <a:off x="610682" y="1918248"/>
            <a:ext cx="1414764" cy="3626700"/>
          </a:xfrm>
        </p:spPr>
        <p:txBody>
          <a:bodyPr lIns="0" tIns="0" rIns="0" bIns="0"/>
          <a:lstStyle>
            <a:lvl1pPr marL="0" indent="0">
              <a:buNone/>
              <a:defRPr sz="2000" baseline="0">
                <a:solidFill>
                  <a:srgbClr val="969A99"/>
                </a:solidFill>
              </a:defRPr>
            </a:lvl1pPr>
          </a:lstStyle>
          <a:p>
            <a:pPr lvl="0"/>
            <a:r>
              <a:rPr lang="en-US" dirty="0"/>
              <a:t>09.00-10.00</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
        <p:nvSpPr>
          <p:cNvPr id="12"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3"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52735578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hoto Collage C">
    <p:spTree>
      <p:nvGrpSpPr>
        <p:cNvPr id="1" name=""/>
        <p:cNvGrpSpPr/>
        <p:nvPr/>
      </p:nvGrpSpPr>
      <p:grpSpPr>
        <a:xfrm>
          <a:off x="0" y="0"/>
          <a:ext cx="0" cy="0"/>
          <a:chOff x="0" y="0"/>
          <a:chExt cx="0" cy="0"/>
        </a:xfrm>
      </p:grpSpPr>
      <p:sp>
        <p:nvSpPr>
          <p:cNvPr id="24" name="Text Placeholder 7"/>
          <p:cNvSpPr>
            <a:spLocks noGrp="1"/>
          </p:cNvSpPr>
          <p:nvPr>
            <p:ph type="body" sz="quarter" idx="28" hasCustomPrompt="1"/>
          </p:nvPr>
        </p:nvSpPr>
        <p:spPr>
          <a:xfrm>
            <a:off x="610682" y="1928105"/>
            <a:ext cx="3543275" cy="3636552"/>
          </a:xfrm>
          <a:prstGeom prst="roundRect">
            <a:avLst>
              <a:gd name="adj" fmla="val 5795"/>
            </a:avLst>
          </a:prstGeom>
          <a:solidFill>
            <a:srgbClr val="D7E100"/>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5" name="Text Placeholder 7"/>
          <p:cNvSpPr>
            <a:spLocks noGrp="1"/>
          </p:cNvSpPr>
          <p:nvPr>
            <p:ph type="body" sz="quarter" idx="45" hasCustomPrompt="1"/>
          </p:nvPr>
        </p:nvSpPr>
        <p:spPr>
          <a:xfrm>
            <a:off x="610131" y="5154561"/>
            <a:ext cx="3543826"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4" name="Date Placeholder 3"/>
          <p:cNvSpPr>
            <a:spLocks noGrp="1"/>
          </p:cNvSpPr>
          <p:nvPr>
            <p:ph type="dt" sz="half" idx="10"/>
          </p:nvPr>
        </p:nvSpPr>
        <p:spPr/>
        <p:txBody>
          <a:bodyPr/>
          <a:lstStyle/>
          <a:p>
            <a:fld id="{2F469E8B-A653-4887-A6AA-F16A8D08DF6C}"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14" name="Picture Placeholder 8"/>
          <p:cNvSpPr>
            <a:spLocks noGrp="1"/>
          </p:cNvSpPr>
          <p:nvPr>
            <p:ph type="pic" sz="quarter" idx="43" hasCustomPrompt="1"/>
          </p:nvPr>
        </p:nvSpPr>
        <p:spPr>
          <a:xfrm>
            <a:off x="4344005" y="1935840"/>
            <a:ext cx="7231765" cy="3628816"/>
          </a:xfrm>
          <a:prstGeom prst="roundRect">
            <a:avLst>
              <a:gd name="adj" fmla="val 5085"/>
            </a:avLst>
          </a:prstGeom>
        </p:spPr>
        <p:txBody>
          <a:bodyPr lIns="144000" tIns="144000" rIns="144000" bIns="144000" anchor="ctr" anchorCtr="0">
            <a:noAutofit/>
          </a:bodyPr>
          <a:lstStyle>
            <a:lvl1pPr marL="0" indent="0" algn="ctr">
              <a:buNone/>
              <a:defRPr sz="3200" baseline="0">
                <a:solidFill>
                  <a:schemeClr val="tx1"/>
                </a:solidFill>
                <a:latin typeface="+mj-lt"/>
                <a:sym typeface="Wingdings" panose="05000000000000000000" pitchFamily="2" charset="2"/>
              </a:defRPr>
            </a:lvl1pPr>
          </a:lstStyle>
          <a:p>
            <a:r>
              <a:rPr lang="en-GB" dirty="0"/>
              <a:t>Insert image by clicking icon</a:t>
            </a:r>
          </a:p>
        </p:txBody>
      </p:sp>
      <p:sp>
        <p:nvSpPr>
          <p:cNvPr id="26" name="Text Placeholder 7"/>
          <p:cNvSpPr>
            <a:spLocks noGrp="1"/>
          </p:cNvSpPr>
          <p:nvPr>
            <p:ph type="body" sz="quarter" idx="38" hasCustomPrompt="1"/>
          </p:nvPr>
        </p:nvSpPr>
        <p:spPr>
          <a:xfrm>
            <a:off x="4344005" y="5152562"/>
            <a:ext cx="7231766"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accent3"/>
                </a:solidFill>
                <a:latin typeface="+mj-lt"/>
                <a:ea typeface="+mj-ea"/>
                <a:cs typeface="+mj-cs"/>
              </a:defRPr>
            </a:lvl1pPr>
          </a:lstStyle>
          <a:p>
            <a:pPr marL="0" lvl="0">
              <a:lnSpc>
                <a:spcPct val="100000"/>
              </a:lnSpc>
              <a:spcBef>
                <a:spcPct val="0"/>
              </a:spcBef>
            </a:pPr>
            <a:r>
              <a:rPr lang="en-US" dirty="0"/>
              <a:t>Add text</a:t>
            </a:r>
          </a:p>
        </p:txBody>
      </p:sp>
      <p:sp>
        <p:nvSpPr>
          <p:cNvPr id="11"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2"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83015410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hoto Collage D">
    <p:spTree>
      <p:nvGrpSpPr>
        <p:cNvPr id="1" name=""/>
        <p:cNvGrpSpPr/>
        <p:nvPr/>
      </p:nvGrpSpPr>
      <p:grpSpPr>
        <a:xfrm>
          <a:off x="0" y="0"/>
          <a:ext cx="0" cy="0"/>
          <a:chOff x="0" y="0"/>
          <a:chExt cx="0" cy="0"/>
        </a:xfrm>
      </p:grpSpPr>
      <p:sp>
        <p:nvSpPr>
          <p:cNvPr id="17" name="Text Placeholder 7"/>
          <p:cNvSpPr>
            <a:spLocks noGrp="1"/>
          </p:cNvSpPr>
          <p:nvPr>
            <p:ph type="body" sz="quarter" idx="48" hasCustomPrompt="1"/>
          </p:nvPr>
        </p:nvSpPr>
        <p:spPr>
          <a:xfrm>
            <a:off x="4344005" y="1935841"/>
            <a:ext cx="3520858" cy="1712861"/>
          </a:xfrm>
          <a:prstGeom prst="roundRect">
            <a:avLst>
              <a:gd name="adj" fmla="val 12333"/>
            </a:avLst>
          </a:prstGeom>
          <a:solidFill>
            <a:schemeClr val="accent3"/>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2" name="Text Placeholder 7"/>
          <p:cNvSpPr>
            <a:spLocks noGrp="1"/>
          </p:cNvSpPr>
          <p:nvPr>
            <p:ph type="body" sz="quarter" idx="46" hasCustomPrompt="1"/>
          </p:nvPr>
        </p:nvSpPr>
        <p:spPr>
          <a:xfrm>
            <a:off x="610682" y="1928104"/>
            <a:ext cx="3543275" cy="3636553"/>
          </a:xfrm>
          <a:prstGeom prst="roundRect">
            <a:avLst>
              <a:gd name="adj" fmla="val 5993"/>
            </a:avLst>
          </a:prstGeom>
          <a:solidFill>
            <a:srgbClr val="FFE90A"/>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4" name="Date Placeholder 3"/>
          <p:cNvSpPr>
            <a:spLocks noGrp="1"/>
          </p:cNvSpPr>
          <p:nvPr>
            <p:ph type="dt" sz="half" idx="10"/>
          </p:nvPr>
        </p:nvSpPr>
        <p:spPr/>
        <p:txBody>
          <a:bodyPr/>
          <a:lstStyle/>
          <a:p>
            <a:fld id="{840ED1D4-46ED-4938-AE80-2794BC685327}"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18" name="Picture Placeholder 8"/>
          <p:cNvSpPr>
            <a:spLocks noGrp="1"/>
          </p:cNvSpPr>
          <p:nvPr>
            <p:ph type="pic" sz="quarter" idx="43" hasCustomPrompt="1"/>
          </p:nvPr>
        </p:nvSpPr>
        <p:spPr>
          <a:xfrm>
            <a:off x="8042831" y="1935841"/>
            <a:ext cx="3532938" cy="3628816"/>
          </a:xfrm>
          <a:prstGeom prst="roundRect">
            <a:avLst>
              <a:gd name="adj" fmla="val 5311"/>
            </a:avLst>
          </a:prstGeom>
        </p:spPr>
        <p:txBody>
          <a:bodyPr lIns="144000" tIns="144000" rIns="144000" bIns="144000" anchor="ctr" anchorCtr="0">
            <a:noAutofit/>
          </a:bodyPr>
          <a:lstStyle>
            <a:lvl1pPr marL="0" indent="0" algn="ctr">
              <a:buNone/>
              <a:defRPr sz="3200" baseline="0">
                <a:solidFill>
                  <a:schemeClr val="tx1"/>
                </a:solidFill>
                <a:latin typeface="+mj-lt"/>
                <a:sym typeface="Wingdings" panose="05000000000000000000" pitchFamily="2" charset="2"/>
              </a:defRPr>
            </a:lvl1pPr>
          </a:lstStyle>
          <a:p>
            <a:r>
              <a:rPr lang="en-GB" dirty="0"/>
              <a:t>Insert image by clicking icon</a:t>
            </a:r>
          </a:p>
        </p:txBody>
      </p:sp>
      <p:sp>
        <p:nvSpPr>
          <p:cNvPr id="19" name="Text Placeholder 7"/>
          <p:cNvSpPr>
            <a:spLocks noGrp="1"/>
          </p:cNvSpPr>
          <p:nvPr>
            <p:ph type="body" sz="quarter" idx="38" hasCustomPrompt="1"/>
          </p:nvPr>
        </p:nvSpPr>
        <p:spPr>
          <a:xfrm>
            <a:off x="8042831" y="5154562"/>
            <a:ext cx="3532939"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accent3"/>
                </a:solidFill>
                <a:latin typeface="+mj-lt"/>
                <a:ea typeface="+mj-ea"/>
                <a:cs typeface="+mj-cs"/>
              </a:defRPr>
            </a:lvl1pPr>
          </a:lstStyle>
          <a:p>
            <a:pPr marL="0" lvl="0">
              <a:lnSpc>
                <a:spcPct val="100000"/>
              </a:lnSpc>
              <a:spcBef>
                <a:spcPct val="0"/>
              </a:spcBef>
            </a:pPr>
            <a:r>
              <a:rPr lang="en-US" dirty="0"/>
              <a:t>Add text</a:t>
            </a:r>
          </a:p>
        </p:txBody>
      </p:sp>
      <p:sp>
        <p:nvSpPr>
          <p:cNvPr id="21" name="Text Placeholder 7"/>
          <p:cNvSpPr>
            <a:spLocks noGrp="1"/>
          </p:cNvSpPr>
          <p:nvPr>
            <p:ph type="body" sz="quarter" idx="44" hasCustomPrompt="1"/>
          </p:nvPr>
        </p:nvSpPr>
        <p:spPr>
          <a:xfrm>
            <a:off x="4344005" y="3238608"/>
            <a:ext cx="3520858"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34" name="Text Placeholder 7"/>
          <p:cNvSpPr>
            <a:spLocks noGrp="1"/>
          </p:cNvSpPr>
          <p:nvPr>
            <p:ph type="body" sz="quarter" idx="47" hasCustomPrompt="1"/>
          </p:nvPr>
        </p:nvSpPr>
        <p:spPr>
          <a:xfrm>
            <a:off x="595630" y="5154562"/>
            <a:ext cx="3558327"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0" name="Text Placeholder 7"/>
          <p:cNvSpPr>
            <a:spLocks noGrp="1"/>
          </p:cNvSpPr>
          <p:nvPr>
            <p:ph type="body" sz="quarter" idx="49" hasCustomPrompt="1"/>
          </p:nvPr>
        </p:nvSpPr>
        <p:spPr>
          <a:xfrm>
            <a:off x="4344005" y="3824349"/>
            <a:ext cx="3520858" cy="1740308"/>
          </a:xfrm>
          <a:prstGeom prst="roundRect">
            <a:avLst>
              <a:gd name="adj" fmla="val 10388"/>
            </a:avLst>
          </a:prstGeom>
          <a:solidFill>
            <a:srgbClr val="FF7E05"/>
          </a:solidFill>
        </p:spPr>
        <p:txBody>
          <a:bodyPr vert="horz" lIns="144000" tIns="144000" rIns="144000" bIns="144000" rtlCol="0" anchor="t" anchorCtr="0">
            <a:normAutofit/>
          </a:bodyPr>
          <a:lstStyle>
            <a:lvl1pPr marL="0" indent="0" algn="l">
              <a:spcAft>
                <a:spcPts val="600"/>
              </a:spcAft>
              <a:buNone/>
              <a:defRPr lang="en-US" sz="2000" b="0"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23" name="Text Placeholder 7"/>
          <p:cNvSpPr>
            <a:spLocks noGrp="1"/>
          </p:cNvSpPr>
          <p:nvPr>
            <p:ph type="body" sz="quarter" idx="45" hasCustomPrompt="1"/>
          </p:nvPr>
        </p:nvSpPr>
        <p:spPr>
          <a:xfrm>
            <a:off x="4344005" y="5154562"/>
            <a:ext cx="3517646"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bg1"/>
                </a:solidFill>
                <a:latin typeface="+mj-lt"/>
                <a:ea typeface="+mj-ea"/>
                <a:cs typeface="+mj-cs"/>
              </a:defRPr>
            </a:lvl1pPr>
          </a:lstStyle>
          <a:p>
            <a:pPr marL="0" lvl="0">
              <a:lnSpc>
                <a:spcPct val="100000"/>
              </a:lnSpc>
              <a:spcBef>
                <a:spcPct val="0"/>
              </a:spcBef>
            </a:pPr>
            <a:r>
              <a:rPr lang="en-US" dirty="0"/>
              <a:t>Add text</a:t>
            </a:r>
          </a:p>
        </p:txBody>
      </p:sp>
      <p:sp>
        <p:nvSpPr>
          <p:cNvPr id="15"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6"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807917714"/>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
    <p:spTree>
      <p:nvGrpSpPr>
        <p:cNvPr id="1" name=""/>
        <p:cNvGrpSpPr/>
        <p:nvPr/>
      </p:nvGrpSpPr>
      <p:grpSpPr>
        <a:xfrm>
          <a:off x="0" y="0"/>
          <a:ext cx="0" cy="0"/>
          <a:chOff x="0" y="0"/>
          <a:chExt cx="0" cy="0"/>
        </a:xfrm>
      </p:grpSpPr>
      <p:sp>
        <p:nvSpPr>
          <p:cNvPr id="322" name="Picture Placeholder 8"/>
          <p:cNvSpPr>
            <a:spLocks noGrp="1"/>
          </p:cNvSpPr>
          <p:nvPr>
            <p:ph type="pic" sz="quarter" idx="14" hasCustomPrompt="1"/>
          </p:nvPr>
        </p:nvSpPr>
        <p:spPr>
          <a:xfrm>
            <a:off x="610682" y="1918246"/>
            <a:ext cx="10965090" cy="3626703"/>
          </a:xfrm>
          <a:prstGeom prst="roundRect">
            <a:avLst>
              <a:gd name="adj" fmla="val 4936"/>
            </a:avLst>
          </a:prstGeom>
        </p:spPr>
        <p:txBody>
          <a:bodyPr lIns="216000" tIns="216000" rIns="216000" bIns="216000" anchor="ctr" anchorCtr="0">
            <a:noAutofit/>
          </a:bodyPr>
          <a:lstStyle>
            <a:lvl1pPr marL="0" indent="0" algn="ctr">
              <a:buNone/>
              <a:defRPr sz="3200" baseline="0">
                <a:solidFill>
                  <a:schemeClr val="tx1"/>
                </a:solidFill>
                <a:latin typeface="+mj-lt"/>
                <a:sym typeface="Wingdings" panose="05000000000000000000" pitchFamily="2" charset="2"/>
              </a:defRPr>
            </a:lvl1pPr>
          </a:lstStyle>
          <a:p>
            <a:r>
              <a:rPr lang="en-GB" dirty="0"/>
              <a:t>Insert image by clicking icon</a:t>
            </a:r>
          </a:p>
        </p:txBody>
      </p:sp>
      <p:sp>
        <p:nvSpPr>
          <p:cNvPr id="4" name="Date Placeholder 3"/>
          <p:cNvSpPr>
            <a:spLocks noGrp="1"/>
          </p:cNvSpPr>
          <p:nvPr>
            <p:ph type="dt" sz="half" idx="10"/>
          </p:nvPr>
        </p:nvSpPr>
        <p:spPr/>
        <p:txBody>
          <a:bodyPr/>
          <a:lstStyle/>
          <a:p>
            <a:fld id="{5067CE77-F25E-481E-B2E2-4F484D56FC09}"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12" name="Text Placeholder 7"/>
          <p:cNvSpPr>
            <a:spLocks noGrp="1"/>
          </p:cNvSpPr>
          <p:nvPr>
            <p:ph type="body" sz="quarter" idx="38" hasCustomPrompt="1"/>
          </p:nvPr>
        </p:nvSpPr>
        <p:spPr>
          <a:xfrm>
            <a:off x="4312081" y="5134855"/>
            <a:ext cx="7263690"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accent3"/>
                </a:solidFill>
                <a:latin typeface="+mj-lt"/>
                <a:ea typeface="+mj-ea"/>
                <a:cs typeface="+mj-cs"/>
              </a:defRPr>
            </a:lvl1pPr>
          </a:lstStyle>
          <a:p>
            <a:pPr marL="0" lvl="0">
              <a:lnSpc>
                <a:spcPct val="100000"/>
              </a:lnSpc>
              <a:spcBef>
                <a:spcPct val="0"/>
              </a:spcBef>
            </a:pPr>
            <a:r>
              <a:rPr lang="en-US" dirty="0"/>
              <a:t>Add text</a:t>
            </a:r>
          </a:p>
        </p:txBody>
      </p:sp>
      <p:sp>
        <p:nvSpPr>
          <p:cNvPr id="10"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1"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20789818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 B">
    <p:spTree>
      <p:nvGrpSpPr>
        <p:cNvPr id="1" name=""/>
        <p:cNvGrpSpPr/>
        <p:nvPr/>
      </p:nvGrpSpPr>
      <p:grpSpPr>
        <a:xfrm>
          <a:off x="0" y="0"/>
          <a:ext cx="0" cy="0"/>
          <a:chOff x="0" y="0"/>
          <a:chExt cx="0" cy="0"/>
        </a:xfrm>
      </p:grpSpPr>
      <p:sp>
        <p:nvSpPr>
          <p:cNvPr id="322" name="Picture Placeholder 8"/>
          <p:cNvSpPr>
            <a:spLocks noGrp="1"/>
          </p:cNvSpPr>
          <p:nvPr>
            <p:ph type="pic" sz="quarter" idx="14" hasCustomPrompt="1"/>
          </p:nvPr>
        </p:nvSpPr>
        <p:spPr>
          <a:xfrm>
            <a:off x="6241504" y="1918246"/>
            <a:ext cx="5340390" cy="3626702"/>
          </a:xfrm>
          <a:prstGeom prst="roundRect">
            <a:avLst>
              <a:gd name="adj" fmla="val 5052"/>
            </a:avLst>
          </a:prstGeom>
        </p:spPr>
        <p:txBody>
          <a:bodyPr lIns="216000" tIns="216000" rIns="216000" bIns="216000" anchor="ctr" anchorCtr="0">
            <a:noAutofit/>
          </a:bodyPr>
          <a:lstStyle>
            <a:lvl1pPr marL="0" indent="0" algn="ctr">
              <a:buNone/>
              <a:defRPr sz="3200" baseline="0">
                <a:solidFill>
                  <a:schemeClr val="tx1"/>
                </a:solidFill>
                <a:latin typeface="+mj-lt"/>
                <a:sym typeface="Wingdings" panose="05000000000000000000" pitchFamily="2" charset="2"/>
              </a:defRPr>
            </a:lvl1pPr>
          </a:lstStyle>
          <a:p>
            <a:r>
              <a:rPr lang="en-GB" dirty="0"/>
              <a:t>Insert image by </a:t>
            </a:r>
            <a:br>
              <a:rPr lang="en-GB" dirty="0"/>
            </a:br>
            <a:r>
              <a:rPr lang="en-GB" dirty="0"/>
              <a:t>clicking icon</a:t>
            </a:r>
          </a:p>
        </p:txBody>
      </p:sp>
      <p:sp>
        <p:nvSpPr>
          <p:cNvPr id="4" name="Date Placeholder 3"/>
          <p:cNvSpPr>
            <a:spLocks noGrp="1"/>
          </p:cNvSpPr>
          <p:nvPr>
            <p:ph type="dt" sz="half" idx="10"/>
          </p:nvPr>
        </p:nvSpPr>
        <p:spPr/>
        <p:txBody>
          <a:bodyPr/>
          <a:lstStyle/>
          <a:p>
            <a:fld id="{C22EE839-011C-4FD8-ADBF-E50D769F5B14}"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11" name="Content Placeholder 2"/>
          <p:cNvSpPr>
            <a:spLocks noGrp="1"/>
          </p:cNvSpPr>
          <p:nvPr>
            <p:ph idx="1"/>
          </p:nvPr>
        </p:nvSpPr>
        <p:spPr>
          <a:xfrm>
            <a:off x="610132" y="1918246"/>
            <a:ext cx="5338192" cy="362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p:cNvSpPr>
            <a:spLocks noGrp="1"/>
          </p:cNvSpPr>
          <p:nvPr>
            <p:ph type="body" sz="quarter" idx="38" hasCustomPrompt="1"/>
          </p:nvPr>
        </p:nvSpPr>
        <p:spPr>
          <a:xfrm>
            <a:off x="6241503" y="5134855"/>
            <a:ext cx="5334267" cy="410094"/>
          </a:xfrm>
          <a:prstGeom prst="rect">
            <a:avLst/>
          </a:prstGeom>
          <a:noFill/>
        </p:spPr>
        <p:txBody>
          <a:bodyPr vert="horz" lIns="144000" tIns="144000" rIns="144000" bIns="144000" rtlCol="0" anchor="b" anchorCtr="0">
            <a:noAutofit/>
          </a:bodyPr>
          <a:lstStyle>
            <a:lvl1pPr marL="0" indent="0" algn="r">
              <a:spcAft>
                <a:spcPts val="600"/>
              </a:spcAft>
              <a:buNone/>
              <a:defRPr lang="en-US" sz="1400" b="0" cap="none" baseline="0" dirty="0" smtClean="0">
                <a:solidFill>
                  <a:schemeClr val="accent3"/>
                </a:solidFill>
                <a:latin typeface="+mj-lt"/>
                <a:ea typeface="+mj-ea"/>
                <a:cs typeface="+mj-cs"/>
              </a:defRPr>
            </a:lvl1pPr>
          </a:lstStyle>
          <a:p>
            <a:pPr marL="0" lvl="0">
              <a:lnSpc>
                <a:spcPct val="100000"/>
              </a:lnSpc>
              <a:spcBef>
                <a:spcPct val="0"/>
              </a:spcBef>
            </a:pPr>
            <a:r>
              <a:rPr lang="en-US" dirty="0"/>
              <a:t>Add text</a:t>
            </a:r>
          </a:p>
        </p:txBody>
      </p:sp>
      <p:sp>
        <p:nvSpPr>
          <p:cNvPr id="10"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3"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416135085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area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9C3EDF-0903-4015-A8DC-91AD6289BF3C}"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15" name="Text Placeholder 6"/>
          <p:cNvSpPr>
            <a:spLocks noGrp="1"/>
          </p:cNvSpPr>
          <p:nvPr>
            <p:ph type="body" sz="quarter" idx="28" hasCustomPrompt="1"/>
          </p:nvPr>
        </p:nvSpPr>
        <p:spPr>
          <a:xfrm>
            <a:off x="2991564" y="2542035"/>
            <a:ext cx="4216544" cy="2062915"/>
          </a:xfrm>
          <a:pattFill prst="wdDnDiag">
            <a:fgClr>
              <a:schemeClr val="bg2"/>
            </a:fgClr>
            <a:bgClr>
              <a:schemeClr val="bg1"/>
            </a:bgClr>
          </a:pattFill>
        </p:spPr>
        <p:txBody>
          <a:bodyPr lIns="0" tIns="288000" rIns="0" anchor="ctr" anchorCtr="0">
            <a:noAutofit/>
          </a:bodyPr>
          <a:lstStyle>
            <a:lvl1pPr marL="0" indent="0" algn="ctr">
              <a:buNone/>
              <a:defRPr sz="16600" b="1" cap="all" baseline="0">
                <a:solidFill>
                  <a:schemeClr val="tx1"/>
                </a:solidFill>
                <a:latin typeface="+mj-lt"/>
              </a:defRPr>
            </a:lvl1pPr>
          </a:lstStyle>
          <a:p>
            <a:pPr lvl="0"/>
            <a:r>
              <a:rPr lang="en-US" dirty="0"/>
              <a:t>28.5</a:t>
            </a:r>
            <a:endParaRPr lang="en-GB" dirty="0"/>
          </a:p>
        </p:txBody>
      </p:sp>
      <p:sp>
        <p:nvSpPr>
          <p:cNvPr id="17" name="Text Placeholder 6"/>
          <p:cNvSpPr>
            <a:spLocks noGrp="1"/>
          </p:cNvSpPr>
          <p:nvPr>
            <p:ph type="body" sz="quarter" idx="29" hasCustomPrompt="1"/>
          </p:nvPr>
        </p:nvSpPr>
        <p:spPr>
          <a:xfrm>
            <a:off x="7391400" y="2542035"/>
            <a:ext cx="1809926" cy="2062915"/>
          </a:xfrm>
        </p:spPr>
        <p:txBody>
          <a:bodyPr lIns="0" tIns="288000" rIns="0" anchor="t" anchorCtr="0">
            <a:normAutofit/>
          </a:bodyPr>
          <a:lstStyle>
            <a:lvl1pPr marL="0" indent="0">
              <a:lnSpc>
                <a:spcPct val="70000"/>
              </a:lnSpc>
              <a:spcAft>
                <a:spcPts val="0"/>
              </a:spcAft>
              <a:buNone/>
              <a:defRPr sz="4000" b="0" cap="none" baseline="0">
                <a:solidFill>
                  <a:schemeClr val="tx1"/>
                </a:solidFill>
                <a:latin typeface="+mj-lt"/>
              </a:defRPr>
            </a:lvl1pPr>
          </a:lstStyle>
          <a:p>
            <a:pPr lvl="0"/>
            <a:r>
              <a:rPr lang="en-US" dirty="0"/>
              <a:t>millions</a:t>
            </a:r>
            <a:endParaRPr lang="en-GB" dirty="0"/>
          </a:p>
        </p:txBody>
      </p:sp>
      <p:sp>
        <p:nvSpPr>
          <p:cNvPr id="24" name="Text Placeholder 6"/>
          <p:cNvSpPr>
            <a:spLocks noGrp="1"/>
          </p:cNvSpPr>
          <p:nvPr>
            <p:ph type="body" sz="quarter" idx="33" hasCustomPrompt="1"/>
          </p:nvPr>
        </p:nvSpPr>
        <p:spPr>
          <a:xfrm>
            <a:off x="2991564" y="4713514"/>
            <a:ext cx="6209763" cy="577307"/>
          </a:xfrm>
        </p:spPr>
        <p:txBody>
          <a:bodyPr lIns="0" tIns="0" rIns="0" bIns="0" anchor="b" anchorCtr="0">
            <a:normAutofit/>
          </a:bodyPr>
          <a:lstStyle>
            <a:lvl1pPr marL="0" indent="0">
              <a:lnSpc>
                <a:spcPct val="70000"/>
              </a:lnSpc>
              <a:spcAft>
                <a:spcPts val="0"/>
              </a:spcAft>
              <a:buNone/>
              <a:defRPr sz="2000" b="1" cap="none" baseline="0">
                <a:solidFill>
                  <a:schemeClr val="accent1"/>
                </a:solidFill>
                <a:latin typeface="+mj-lt"/>
              </a:defRPr>
            </a:lvl1pPr>
          </a:lstStyle>
          <a:p>
            <a:pPr lvl="0"/>
            <a:r>
              <a:rPr lang="en-US" dirty="0"/>
              <a:t>Add text</a:t>
            </a:r>
            <a:endParaRPr lang="en-GB" dirty="0"/>
          </a:p>
        </p:txBody>
      </p:sp>
      <p:sp>
        <p:nvSpPr>
          <p:cNvPr id="2" name="Rectangle 1"/>
          <p:cNvSpPr/>
          <p:nvPr/>
        </p:nvSpPr>
        <p:spPr>
          <a:xfrm>
            <a:off x="2981865" y="1386315"/>
            <a:ext cx="6228270" cy="45719"/>
          </a:xfrm>
          <a:prstGeom prst="rect">
            <a:avLst/>
          </a:prstGeom>
          <a:solidFill>
            <a:srgbClr val="7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8" name="Straight Connector 7"/>
          <p:cNvCxnSpPr/>
          <p:nvPr/>
        </p:nvCxnSpPr>
        <p:spPr>
          <a:xfrm>
            <a:off x="2991564" y="5374976"/>
            <a:ext cx="6209763"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27" hasCustomPrompt="1"/>
          </p:nvPr>
        </p:nvSpPr>
        <p:spPr>
          <a:xfrm>
            <a:off x="2991563" y="1577512"/>
            <a:ext cx="6209763" cy="899504"/>
          </a:xfrm>
        </p:spPr>
        <p:txBody>
          <a:bodyPr lIns="0" rIns="0">
            <a:noAutofit/>
          </a:bodyPr>
          <a:lstStyle>
            <a:lvl1pPr marL="0" indent="0">
              <a:lnSpc>
                <a:spcPct val="70000"/>
              </a:lnSpc>
              <a:buNone/>
              <a:defRPr sz="4000" b="1" cap="all" baseline="0">
                <a:solidFill>
                  <a:schemeClr val="accent1"/>
                </a:solidFill>
                <a:latin typeface="+mj-lt"/>
              </a:defRPr>
            </a:lvl1pPr>
          </a:lstStyle>
          <a:p>
            <a:pPr lvl="0"/>
            <a:r>
              <a:rPr lang="en-US" dirty="0"/>
              <a:t>Days away for work case </a:t>
            </a:r>
            <a:r>
              <a:rPr lang="en-US" dirty="0" err="1"/>
              <a:t>frequencey</a:t>
            </a:r>
            <a:endParaRPr lang="en-GB" dirty="0"/>
          </a:p>
        </p:txBody>
      </p:sp>
      <p:cxnSp>
        <p:nvCxnSpPr>
          <p:cNvPr id="12" name="Straight Connector 11"/>
          <p:cNvCxnSpPr/>
          <p:nvPr/>
        </p:nvCxnSpPr>
        <p:spPr>
          <a:xfrm>
            <a:off x="2981865" y="2433472"/>
            <a:ext cx="6209763"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81865" y="4713514"/>
            <a:ext cx="6209763"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84913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area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FF873E-14FD-416F-AF72-9F1BF55C22C6}"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17" name="Text Placeholder 6"/>
          <p:cNvSpPr>
            <a:spLocks noGrp="1"/>
          </p:cNvSpPr>
          <p:nvPr>
            <p:ph type="body" sz="quarter" idx="29" hasCustomPrompt="1"/>
          </p:nvPr>
        </p:nvSpPr>
        <p:spPr>
          <a:xfrm>
            <a:off x="3733799" y="2452312"/>
            <a:ext cx="2124251" cy="1556656"/>
          </a:xfrm>
        </p:spPr>
        <p:txBody>
          <a:bodyPr lIns="0" tIns="252000" rIns="0" anchor="t" anchorCtr="0">
            <a:normAutofit/>
          </a:bodyPr>
          <a:lstStyle>
            <a:lvl1pPr marL="0" indent="0">
              <a:buNone/>
              <a:defRPr sz="2800" b="0" cap="none" baseline="0">
                <a:solidFill>
                  <a:schemeClr val="tx1"/>
                </a:solidFill>
                <a:latin typeface="+mj-lt"/>
              </a:defRPr>
            </a:lvl1pPr>
          </a:lstStyle>
          <a:p>
            <a:pPr lvl="0"/>
            <a:r>
              <a:rPr lang="en-US" dirty="0"/>
              <a:t>millions</a:t>
            </a:r>
            <a:endParaRPr lang="en-GB" dirty="0"/>
          </a:p>
        </p:txBody>
      </p:sp>
      <p:sp>
        <p:nvSpPr>
          <p:cNvPr id="44" name="Text Placeholder 6"/>
          <p:cNvSpPr>
            <a:spLocks noGrp="1"/>
          </p:cNvSpPr>
          <p:nvPr>
            <p:ph type="body" sz="quarter" idx="35" hasCustomPrompt="1"/>
          </p:nvPr>
        </p:nvSpPr>
        <p:spPr>
          <a:xfrm>
            <a:off x="637520" y="2476719"/>
            <a:ext cx="2932994" cy="1532249"/>
          </a:xfrm>
          <a:pattFill prst="wdDnDiag">
            <a:fgClr>
              <a:schemeClr val="bg2"/>
            </a:fgClr>
            <a:bgClr>
              <a:schemeClr val="bg1"/>
            </a:bgClr>
          </a:pattFill>
        </p:spPr>
        <p:txBody>
          <a:bodyPr lIns="0" tIns="180000" rIns="0" anchor="ctr" anchorCtr="0">
            <a:noAutofit/>
          </a:bodyPr>
          <a:lstStyle>
            <a:lvl1pPr marL="0" indent="0" algn="ctr">
              <a:buNone/>
              <a:defRPr sz="11500" b="1" cap="all" baseline="0">
                <a:solidFill>
                  <a:schemeClr val="tx1"/>
                </a:solidFill>
                <a:latin typeface="+mj-lt"/>
              </a:defRPr>
            </a:lvl1pPr>
          </a:lstStyle>
          <a:p>
            <a:pPr lvl="0"/>
            <a:r>
              <a:rPr lang="en-US" dirty="0"/>
              <a:t>28.5</a:t>
            </a:r>
            <a:endParaRPr lang="en-GB" dirty="0"/>
          </a:p>
        </p:txBody>
      </p:sp>
      <p:sp>
        <p:nvSpPr>
          <p:cNvPr id="46" name="Text Placeholder 6"/>
          <p:cNvSpPr>
            <a:spLocks noGrp="1"/>
          </p:cNvSpPr>
          <p:nvPr>
            <p:ph type="body" sz="quarter" idx="37" hasCustomPrompt="1"/>
          </p:nvPr>
        </p:nvSpPr>
        <p:spPr>
          <a:xfrm>
            <a:off x="637521" y="4120920"/>
            <a:ext cx="5222188" cy="577307"/>
          </a:xfrm>
        </p:spPr>
        <p:txBody>
          <a:bodyPr lIns="0" tIns="0" rIns="0" bIns="0" anchor="b" anchorCtr="0">
            <a:normAutofit/>
          </a:bodyPr>
          <a:lstStyle>
            <a:lvl1pPr marL="0" indent="0">
              <a:lnSpc>
                <a:spcPct val="70000"/>
              </a:lnSpc>
              <a:spcAft>
                <a:spcPts val="0"/>
              </a:spcAft>
              <a:buNone/>
              <a:defRPr sz="2000" b="1" cap="none" baseline="0">
                <a:solidFill>
                  <a:schemeClr val="accent1"/>
                </a:solidFill>
                <a:latin typeface="+mj-lt"/>
              </a:defRPr>
            </a:lvl1pPr>
          </a:lstStyle>
          <a:p>
            <a:pPr lvl="0"/>
            <a:r>
              <a:rPr lang="en-US" dirty="0"/>
              <a:t>Add text</a:t>
            </a:r>
            <a:endParaRPr lang="en-GB" dirty="0"/>
          </a:p>
        </p:txBody>
      </p:sp>
      <p:sp>
        <p:nvSpPr>
          <p:cNvPr id="49" name="Text Placeholder 6"/>
          <p:cNvSpPr>
            <a:spLocks noGrp="1"/>
          </p:cNvSpPr>
          <p:nvPr>
            <p:ph type="body" sz="quarter" idx="38" hasCustomPrompt="1"/>
          </p:nvPr>
        </p:nvSpPr>
        <p:spPr>
          <a:xfrm>
            <a:off x="637519" y="1577512"/>
            <a:ext cx="5220531" cy="698701"/>
          </a:xfrm>
        </p:spPr>
        <p:txBody>
          <a:bodyPr lIns="0" rIns="0">
            <a:noAutofit/>
          </a:bodyPr>
          <a:lstStyle>
            <a:lvl1pPr marL="0" indent="0">
              <a:lnSpc>
                <a:spcPct val="70000"/>
              </a:lnSpc>
              <a:buNone/>
              <a:defRPr sz="3200" b="1" cap="all" baseline="0">
                <a:solidFill>
                  <a:schemeClr val="accent1"/>
                </a:solidFill>
                <a:latin typeface="+mj-lt"/>
              </a:defRPr>
            </a:lvl1pPr>
          </a:lstStyle>
          <a:p>
            <a:pPr lvl="0"/>
            <a:r>
              <a:rPr lang="en-US" dirty="0"/>
              <a:t>Days away for work case </a:t>
            </a:r>
            <a:r>
              <a:rPr lang="en-US" dirty="0" err="1"/>
              <a:t>frequencey</a:t>
            </a:r>
            <a:endParaRPr lang="en-GB" dirty="0"/>
          </a:p>
        </p:txBody>
      </p:sp>
      <p:sp>
        <p:nvSpPr>
          <p:cNvPr id="47" name="Rectangle 46"/>
          <p:cNvSpPr/>
          <p:nvPr/>
        </p:nvSpPr>
        <p:spPr>
          <a:xfrm>
            <a:off x="627821" y="1386315"/>
            <a:ext cx="5220000" cy="45719"/>
          </a:xfrm>
          <a:prstGeom prst="rect">
            <a:avLst/>
          </a:prstGeom>
          <a:solidFill>
            <a:srgbClr val="7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48" name="Straight Connector 47"/>
          <p:cNvCxnSpPr/>
          <p:nvPr/>
        </p:nvCxnSpPr>
        <p:spPr>
          <a:xfrm>
            <a:off x="635980" y="4804154"/>
            <a:ext cx="5223728"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7821" y="2368156"/>
            <a:ext cx="5223728"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27821" y="4099148"/>
            <a:ext cx="5223728"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sp>
        <p:nvSpPr>
          <p:cNvPr id="52" name="Text Placeholder 6"/>
          <p:cNvSpPr>
            <a:spLocks noGrp="1"/>
          </p:cNvSpPr>
          <p:nvPr>
            <p:ph type="body" sz="quarter" idx="39" hasCustomPrompt="1"/>
          </p:nvPr>
        </p:nvSpPr>
        <p:spPr>
          <a:xfrm>
            <a:off x="9454324" y="2452312"/>
            <a:ext cx="2124251" cy="1556656"/>
          </a:xfrm>
        </p:spPr>
        <p:txBody>
          <a:bodyPr lIns="0" tIns="252000" rIns="0" anchor="t" anchorCtr="0">
            <a:normAutofit/>
          </a:bodyPr>
          <a:lstStyle>
            <a:lvl1pPr marL="0" indent="0">
              <a:buNone/>
              <a:defRPr sz="2800" b="0" cap="none" baseline="0">
                <a:solidFill>
                  <a:schemeClr val="tx1"/>
                </a:solidFill>
                <a:latin typeface="+mj-lt"/>
              </a:defRPr>
            </a:lvl1pPr>
          </a:lstStyle>
          <a:p>
            <a:pPr lvl="0"/>
            <a:r>
              <a:rPr lang="en-US" dirty="0"/>
              <a:t>millions</a:t>
            </a:r>
            <a:endParaRPr lang="en-GB" dirty="0"/>
          </a:p>
        </p:txBody>
      </p:sp>
      <p:sp>
        <p:nvSpPr>
          <p:cNvPr id="53" name="Text Placeholder 6"/>
          <p:cNvSpPr>
            <a:spLocks noGrp="1"/>
          </p:cNvSpPr>
          <p:nvPr>
            <p:ph type="body" sz="quarter" idx="40" hasCustomPrompt="1"/>
          </p:nvPr>
        </p:nvSpPr>
        <p:spPr>
          <a:xfrm>
            <a:off x="6358045" y="2476719"/>
            <a:ext cx="2932994" cy="1532249"/>
          </a:xfrm>
          <a:pattFill prst="wdDnDiag">
            <a:fgClr>
              <a:schemeClr val="bg2"/>
            </a:fgClr>
            <a:bgClr>
              <a:schemeClr val="bg1"/>
            </a:bgClr>
          </a:pattFill>
        </p:spPr>
        <p:txBody>
          <a:bodyPr lIns="0" tIns="180000" rIns="0" anchor="ctr" anchorCtr="0">
            <a:noAutofit/>
          </a:bodyPr>
          <a:lstStyle>
            <a:lvl1pPr marL="0" indent="0" algn="ctr">
              <a:buNone/>
              <a:defRPr sz="11500" b="1" cap="all" baseline="0">
                <a:solidFill>
                  <a:schemeClr val="tx1"/>
                </a:solidFill>
                <a:latin typeface="+mj-lt"/>
              </a:defRPr>
            </a:lvl1pPr>
          </a:lstStyle>
          <a:p>
            <a:pPr lvl="0"/>
            <a:r>
              <a:rPr lang="en-US" dirty="0"/>
              <a:t>28.5</a:t>
            </a:r>
            <a:endParaRPr lang="en-GB" dirty="0"/>
          </a:p>
        </p:txBody>
      </p:sp>
      <p:sp>
        <p:nvSpPr>
          <p:cNvPr id="54" name="Text Placeholder 6"/>
          <p:cNvSpPr>
            <a:spLocks noGrp="1"/>
          </p:cNvSpPr>
          <p:nvPr>
            <p:ph type="body" sz="quarter" idx="41" hasCustomPrompt="1"/>
          </p:nvPr>
        </p:nvSpPr>
        <p:spPr>
          <a:xfrm>
            <a:off x="6358046" y="4120920"/>
            <a:ext cx="5222188" cy="577307"/>
          </a:xfrm>
        </p:spPr>
        <p:txBody>
          <a:bodyPr lIns="0" tIns="0" rIns="0" bIns="0" anchor="b" anchorCtr="0">
            <a:normAutofit/>
          </a:bodyPr>
          <a:lstStyle>
            <a:lvl1pPr marL="0" indent="0">
              <a:lnSpc>
                <a:spcPct val="70000"/>
              </a:lnSpc>
              <a:spcAft>
                <a:spcPts val="0"/>
              </a:spcAft>
              <a:buNone/>
              <a:defRPr sz="2000" b="1" cap="none" baseline="0">
                <a:solidFill>
                  <a:schemeClr val="accent1"/>
                </a:solidFill>
                <a:latin typeface="+mj-lt"/>
              </a:defRPr>
            </a:lvl1pPr>
          </a:lstStyle>
          <a:p>
            <a:pPr lvl="0"/>
            <a:r>
              <a:rPr lang="en-US" dirty="0"/>
              <a:t>Add text</a:t>
            </a:r>
            <a:endParaRPr lang="en-GB" dirty="0"/>
          </a:p>
        </p:txBody>
      </p:sp>
      <p:sp>
        <p:nvSpPr>
          <p:cNvPr id="55" name="Text Placeholder 6"/>
          <p:cNvSpPr>
            <a:spLocks noGrp="1"/>
          </p:cNvSpPr>
          <p:nvPr>
            <p:ph type="body" sz="quarter" idx="42" hasCustomPrompt="1"/>
          </p:nvPr>
        </p:nvSpPr>
        <p:spPr>
          <a:xfrm>
            <a:off x="6358044" y="1577512"/>
            <a:ext cx="5220531" cy="698701"/>
          </a:xfrm>
        </p:spPr>
        <p:txBody>
          <a:bodyPr lIns="0" rIns="0">
            <a:noAutofit/>
          </a:bodyPr>
          <a:lstStyle>
            <a:lvl1pPr marL="0" indent="0">
              <a:lnSpc>
                <a:spcPct val="70000"/>
              </a:lnSpc>
              <a:buNone/>
              <a:defRPr sz="3200" b="1" cap="all" baseline="0">
                <a:solidFill>
                  <a:schemeClr val="accent1"/>
                </a:solidFill>
                <a:latin typeface="+mj-lt"/>
              </a:defRPr>
            </a:lvl1pPr>
          </a:lstStyle>
          <a:p>
            <a:pPr lvl="0"/>
            <a:r>
              <a:rPr lang="en-US" dirty="0"/>
              <a:t>Days away for work case </a:t>
            </a:r>
            <a:r>
              <a:rPr lang="en-US" dirty="0" err="1"/>
              <a:t>frequencey</a:t>
            </a:r>
            <a:endParaRPr lang="en-GB" dirty="0"/>
          </a:p>
        </p:txBody>
      </p:sp>
      <p:sp>
        <p:nvSpPr>
          <p:cNvPr id="56" name="Rectangle 55"/>
          <p:cNvSpPr/>
          <p:nvPr/>
        </p:nvSpPr>
        <p:spPr>
          <a:xfrm>
            <a:off x="6348346" y="1386315"/>
            <a:ext cx="5220000" cy="45719"/>
          </a:xfrm>
          <a:prstGeom prst="rect">
            <a:avLst/>
          </a:prstGeom>
          <a:solidFill>
            <a:srgbClr val="7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57" name="Straight Connector 56"/>
          <p:cNvCxnSpPr/>
          <p:nvPr/>
        </p:nvCxnSpPr>
        <p:spPr>
          <a:xfrm>
            <a:off x="6356505" y="4804154"/>
            <a:ext cx="5223728"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348346" y="2368156"/>
            <a:ext cx="5223728"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348346" y="4099148"/>
            <a:ext cx="5223728"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4290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graphics area 3">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322BE0-809B-4E83-92BA-01A7F0AD1D83}"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39" name="Text Placeholder 6"/>
          <p:cNvSpPr>
            <a:spLocks noGrp="1"/>
          </p:cNvSpPr>
          <p:nvPr>
            <p:ph type="body" sz="quarter" idx="29" hasCustomPrompt="1"/>
          </p:nvPr>
        </p:nvSpPr>
        <p:spPr>
          <a:xfrm>
            <a:off x="2856271" y="2236927"/>
            <a:ext cx="1242136" cy="1159416"/>
          </a:xfrm>
        </p:spPr>
        <p:txBody>
          <a:bodyPr lIns="0" tIns="252000" rIns="0" anchor="t" anchorCtr="0">
            <a:normAutofit/>
          </a:bodyPr>
          <a:lstStyle>
            <a:lvl1pPr marL="0" indent="0">
              <a:buNone/>
              <a:defRPr sz="2400" b="0" cap="none" baseline="0">
                <a:solidFill>
                  <a:schemeClr val="tx1"/>
                </a:solidFill>
                <a:latin typeface="+mj-lt"/>
              </a:defRPr>
            </a:lvl1pPr>
          </a:lstStyle>
          <a:p>
            <a:pPr lvl="0"/>
            <a:r>
              <a:rPr lang="en-US" dirty="0"/>
              <a:t>millions</a:t>
            </a:r>
            <a:endParaRPr lang="en-GB" dirty="0"/>
          </a:p>
        </p:txBody>
      </p:sp>
      <p:sp>
        <p:nvSpPr>
          <p:cNvPr id="40" name="Text Placeholder 6"/>
          <p:cNvSpPr>
            <a:spLocks noGrp="1"/>
          </p:cNvSpPr>
          <p:nvPr>
            <p:ph type="body" sz="quarter" idx="35" hasCustomPrompt="1"/>
          </p:nvPr>
        </p:nvSpPr>
        <p:spPr>
          <a:xfrm>
            <a:off x="627822" y="2236928"/>
            <a:ext cx="2093607" cy="1159416"/>
          </a:xfrm>
          <a:pattFill prst="wdDnDiag">
            <a:fgClr>
              <a:schemeClr val="bg2"/>
            </a:fgClr>
            <a:bgClr>
              <a:schemeClr val="bg1"/>
            </a:bgClr>
          </a:pattFill>
        </p:spPr>
        <p:txBody>
          <a:bodyPr lIns="0" tIns="144000" rIns="0" anchor="ctr" anchorCtr="0">
            <a:noAutofit/>
          </a:bodyPr>
          <a:lstStyle>
            <a:lvl1pPr marL="0" indent="0" algn="ctr">
              <a:buNone/>
              <a:defRPr sz="8000" b="1" cap="all" baseline="0">
                <a:solidFill>
                  <a:schemeClr val="tx1"/>
                </a:solidFill>
                <a:latin typeface="+mj-lt"/>
              </a:defRPr>
            </a:lvl1pPr>
          </a:lstStyle>
          <a:p>
            <a:pPr lvl="0"/>
            <a:r>
              <a:rPr lang="en-US" dirty="0"/>
              <a:t>28.5</a:t>
            </a:r>
            <a:endParaRPr lang="en-GB" dirty="0"/>
          </a:p>
        </p:txBody>
      </p:sp>
      <p:sp>
        <p:nvSpPr>
          <p:cNvPr id="41" name="Text Placeholder 6"/>
          <p:cNvSpPr>
            <a:spLocks noGrp="1"/>
          </p:cNvSpPr>
          <p:nvPr>
            <p:ph type="body" sz="quarter" idx="37" hasCustomPrompt="1"/>
          </p:nvPr>
        </p:nvSpPr>
        <p:spPr>
          <a:xfrm>
            <a:off x="627822" y="3477258"/>
            <a:ext cx="3470585" cy="577307"/>
          </a:xfrm>
        </p:spPr>
        <p:txBody>
          <a:bodyPr lIns="0" tIns="0" rIns="0" bIns="0" anchor="b" anchorCtr="0">
            <a:normAutofit/>
          </a:bodyPr>
          <a:lstStyle>
            <a:lvl1pPr marL="0" indent="0">
              <a:lnSpc>
                <a:spcPct val="70000"/>
              </a:lnSpc>
              <a:spcAft>
                <a:spcPts val="0"/>
              </a:spcAft>
              <a:buNone/>
              <a:defRPr sz="2000" b="1" cap="none" baseline="0">
                <a:solidFill>
                  <a:schemeClr val="accent1"/>
                </a:solidFill>
                <a:latin typeface="+mj-lt"/>
              </a:defRPr>
            </a:lvl1pPr>
          </a:lstStyle>
          <a:p>
            <a:pPr lvl="0"/>
            <a:r>
              <a:rPr lang="en-US" dirty="0"/>
              <a:t>Add text</a:t>
            </a:r>
            <a:endParaRPr lang="en-GB" dirty="0"/>
          </a:p>
        </p:txBody>
      </p:sp>
      <p:sp>
        <p:nvSpPr>
          <p:cNvPr id="42" name="Text Placeholder 6"/>
          <p:cNvSpPr>
            <a:spLocks noGrp="1"/>
          </p:cNvSpPr>
          <p:nvPr>
            <p:ph type="body" sz="quarter" idx="38" hasCustomPrompt="1"/>
          </p:nvPr>
        </p:nvSpPr>
        <p:spPr>
          <a:xfrm>
            <a:off x="627822" y="1577512"/>
            <a:ext cx="3470584" cy="559527"/>
          </a:xfrm>
        </p:spPr>
        <p:txBody>
          <a:bodyPr lIns="0" rIns="0">
            <a:noAutofit/>
          </a:bodyPr>
          <a:lstStyle>
            <a:lvl1pPr marL="0" indent="0">
              <a:lnSpc>
                <a:spcPct val="70000"/>
              </a:lnSpc>
              <a:buNone/>
              <a:defRPr sz="2400" b="1" cap="all" baseline="0">
                <a:solidFill>
                  <a:schemeClr val="accent1"/>
                </a:solidFill>
                <a:latin typeface="+mj-lt"/>
              </a:defRPr>
            </a:lvl1pPr>
          </a:lstStyle>
          <a:p>
            <a:pPr lvl="0"/>
            <a:r>
              <a:rPr lang="en-US" dirty="0"/>
              <a:t>Days away for work case </a:t>
            </a:r>
            <a:r>
              <a:rPr lang="en-US" dirty="0" err="1"/>
              <a:t>frequencey</a:t>
            </a:r>
            <a:endParaRPr lang="en-GB" dirty="0"/>
          </a:p>
        </p:txBody>
      </p:sp>
      <p:sp>
        <p:nvSpPr>
          <p:cNvPr id="43" name="Rectangle 42"/>
          <p:cNvSpPr/>
          <p:nvPr/>
        </p:nvSpPr>
        <p:spPr>
          <a:xfrm>
            <a:off x="627822" y="1386315"/>
            <a:ext cx="3462699" cy="45719"/>
          </a:xfrm>
          <a:prstGeom prst="rect">
            <a:avLst/>
          </a:prstGeom>
          <a:solidFill>
            <a:srgbClr val="7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44" name="Straight Connector 43"/>
          <p:cNvCxnSpPr/>
          <p:nvPr/>
        </p:nvCxnSpPr>
        <p:spPr>
          <a:xfrm>
            <a:off x="627822" y="4160492"/>
            <a:ext cx="3465172"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27822" y="2184802"/>
            <a:ext cx="3465172"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27822" y="3455486"/>
            <a:ext cx="3465172"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sp>
        <p:nvSpPr>
          <p:cNvPr id="47" name="Text Placeholder 6"/>
          <p:cNvSpPr>
            <a:spLocks noGrp="1"/>
          </p:cNvSpPr>
          <p:nvPr>
            <p:ph type="body" sz="quarter" idx="39" hasCustomPrompt="1"/>
          </p:nvPr>
        </p:nvSpPr>
        <p:spPr>
          <a:xfrm>
            <a:off x="6589298" y="2236927"/>
            <a:ext cx="1242136" cy="1159416"/>
          </a:xfrm>
        </p:spPr>
        <p:txBody>
          <a:bodyPr lIns="0" tIns="252000" rIns="0" anchor="t" anchorCtr="0">
            <a:normAutofit/>
          </a:bodyPr>
          <a:lstStyle>
            <a:lvl1pPr marL="0" indent="0">
              <a:buNone/>
              <a:defRPr sz="2400" b="0" cap="none" baseline="0">
                <a:solidFill>
                  <a:schemeClr val="tx1"/>
                </a:solidFill>
                <a:latin typeface="+mj-lt"/>
              </a:defRPr>
            </a:lvl1pPr>
          </a:lstStyle>
          <a:p>
            <a:pPr lvl="0"/>
            <a:r>
              <a:rPr lang="en-US" dirty="0"/>
              <a:t>millions</a:t>
            </a:r>
            <a:endParaRPr lang="en-GB" dirty="0"/>
          </a:p>
        </p:txBody>
      </p:sp>
      <p:sp>
        <p:nvSpPr>
          <p:cNvPr id="48" name="Text Placeholder 6"/>
          <p:cNvSpPr>
            <a:spLocks noGrp="1"/>
          </p:cNvSpPr>
          <p:nvPr>
            <p:ph type="body" sz="quarter" idx="40" hasCustomPrompt="1"/>
          </p:nvPr>
        </p:nvSpPr>
        <p:spPr>
          <a:xfrm>
            <a:off x="4360849" y="2236928"/>
            <a:ext cx="2093607" cy="1159416"/>
          </a:xfrm>
          <a:pattFill prst="wdDnDiag">
            <a:fgClr>
              <a:schemeClr val="bg2"/>
            </a:fgClr>
            <a:bgClr>
              <a:schemeClr val="bg1"/>
            </a:bgClr>
          </a:pattFill>
        </p:spPr>
        <p:txBody>
          <a:bodyPr lIns="0" tIns="144000" rIns="0" anchor="ctr" anchorCtr="0">
            <a:noAutofit/>
          </a:bodyPr>
          <a:lstStyle>
            <a:lvl1pPr marL="0" indent="0" algn="ctr">
              <a:buNone/>
              <a:defRPr sz="8000" b="1" cap="all" baseline="0">
                <a:solidFill>
                  <a:schemeClr val="tx1"/>
                </a:solidFill>
                <a:latin typeface="+mj-lt"/>
              </a:defRPr>
            </a:lvl1pPr>
          </a:lstStyle>
          <a:p>
            <a:pPr lvl="0"/>
            <a:r>
              <a:rPr lang="en-US" dirty="0"/>
              <a:t>28.5</a:t>
            </a:r>
            <a:endParaRPr lang="en-GB" dirty="0"/>
          </a:p>
        </p:txBody>
      </p:sp>
      <p:sp>
        <p:nvSpPr>
          <p:cNvPr id="49" name="Text Placeholder 6"/>
          <p:cNvSpPr>
            <a:spLocks noGrp="1"/>
          </p:cNvSpPr>
          <p:nvPr>
            <p:ph type="body" sz="quarter" idx="41" hasCustomPrompt="1"/>
          </p:nvPr>
        </p:nvSpPr>
        <p:spPr>
          <a:xfrm>
            <a:off x="4360849" y="3477258"/>
            <a:ext cx="3470585" cy="577307"/>
          </a:xfrm>
        </p:spPr>
        <p:txBody>
          <a:bodyPr lIns="0" tIns="0" rIns="0" bIns="0" anchor="b" anchorCtr="0">
            <a:normAutofit/>
          </a:bodyPr>
          <a:lstStyle>
            <a:lvl1pPr marL="0" indent="0">
              <a:lnSpc>
                <a:spcPct val="70000"/>
              </a:lnSpc>
              <a:spcAft>
                <a:spcPts val="0"/>
              </a:spcAft>
              <a:buNone/>
              <a:defRPr sz="2000" b="1" cap="none" baseline="0">
                <a:solidFill>
                  <a:schemeClr val="accent1"/>
                </a:solidFill>
                <a:latin typeface="+mj-lt"/>
              </a:defRPr>
            </a:lvl1pPr>
          </a:lstStyle>
          <a:p>
            <a:pPr lvl="0"/>
            <a:r>
              <a:rPr lang="en-US" dirty="0"/>
              <a:t>Add text</a:t>
            </a:r>
            <a:endParaRPr lang="en-GB" dirty="0"/>
          </a:p>
        </p:txBody>
      </p:sp>
      <p:sp>
        <p:nvSpPr>
          <p:cNvPr id="50" name="Text Placeholder 6"/>
          <p:cNvSpPr>
            <a:spLocks noGrp="1"/>
          </p:cNvSpPr>
          <p:nvPr>
            <p:ph type="body" sz="quarter" idx="42" hasCustomPrompt="1"/>
          </p:nvPr>
        </p:nvSpPr>
        <p:spPr>
          <a:xfrm>
            <a:off x="4360849" y="1577512"/>
            <a:ext cx="3470584" cy="559527"/>
          </a:xfrm>
        </p:spPr>
        <p:txBody>
          <a:bodyPr lIns="0" rIns="0">
            <a:noAutofit/>
          </a:bodyPr>
          <a:lstStyle>
            <a:lvl1pPr marL="0" indent="0">
              <a:lnSpc>
                <a:spcPct val="70000"/>
              </a:lnSpc>
              <a:buNone/>
              <a:defRPr sz="2400" b="1" cap="all" baseline="0">
                <a:solidFill>
                  <a:schemeClr val="accent1"/>
                </a:solidFill>
                <a:latin typeface="+mj-lt"/>
              </a:defRPr>
            </a:lvl1pPr>
          </a:lstStyle>
          <a:p>
            <a:pPr lvl="0"/>
            <a:r>
              <a:rPr lang="en-US" dirty="0"/>
              <a:t>Days away for work case </a:t>
            </a:r>
            <a:r>
              <a:rPr lang="en-US" dirty="0" err="1"/>
              <a:t>frequencey</a:t>
            </a:r>
            <a:endParaRPr lang="en-GB" dirty="0"/>
          </a:p>
        </p:txBody>
      </p:sp>
      <p:sp>
        <p:nvSpPr>
          <p:cNvPr id="51" name="Rectangle 50"/>
          <p:cNvSpPr/>
          <p:nvPr/>
        </p:nvSpPr>
        <p:spPr>
          <a:xfrm>
            <a:off x="4360849" y="1386315"/>
            <a:ext cx="3462699" cy="45719"/>
          </a:xfrm>
          <a:prstGeom prst="rect">
            <a:avLst/>
          </a:prstGeom>
          <a:solidFill>
            <a:srgbClr val="7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52" name="Straight Connector 51"/>
          <p:cNvCxnSpPr/>
          <p:nvPr/>
        </p:nvCxnSpPr>
        <p:spPr>
          <a:xfrm>
            <a:off x="4360849" y="4160492"/>
            <a:ext cx="3465172"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360849" y="2184802"/>
            <a:ext cx="3465172"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360849" y="3455486"/>
            <a:ext cx="3465172"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sp>
        <p:nvSpPr>
          <p:cNvPr id="55" name="Text Placeholder 6"/>
          <p:cNvSpPr>
            <a:spLocks noGrp="1"/>
          </p:cNvSpPr>
          <p:nvPr>
            <p:ph type="body" sz="quarter" idx="43" hasCustomPrompt="1"/>
          </p:nvPr>
        </p:nvSpPr>
        <p:spPr>
          <a:xfrm>
            <a:off x="10338098" y="2233330"/>
            <a:ext cx="1242136" cy="1159416"/>
          </a:xfrm>
        </p:spPr>
        <p:txBody>
          <a:bodyPr lIns="0" tIns="252000" rIns="0" anchor="t" anchorCtr="0">
            <a:normAutofit/>
          </a:bodyPr>
          <a:lstStyle>
            <a:lvl1pPr marL="0" indent="0">
              <a:buNone/>
              <a:defRPr sz="2400" b="0" cap="none" baseline="0">
                <a:solidFill>
                  <a:schemeClr val="tx1"/>
                </a:solidFill>
                <a:latin typeface="+mj-lt"/>
              </a:defRPr>
            </a:lvl1pPr>
          </a:lstStyle>
          <a:p>
            <a:pPr lvl="0"/>
            <a:r>
              <a:rPr lang="en-US" dirty="0"/>
              <a:t>millions</a:t>
            </a:r>
            <a:endParaRPr lang="en-GB" dirty="0"/>
          </a:p>
        </p:txBody>
      </p:sp>
      <p:sp>
        <p:nvSpPr>
          <p:cNvPr id="56" name="Text Placeholder 6"/>
          <p:cNvSpPr>
            <a:spLocks noGrp="1"/>
          </p:cNvSpPr>
          <p:nvPr>
            <p:ph type="body" sz="quarter" idx="44" hasCustomPrompt="1"/>
          </p:nvPr>
        </p:nvSpPr>
        <p:spPr>
          <a:xfrm>
            <a:off x="8109649" y="2233331"/>
            <a:ext cx="2093607" cy="1159416"/>
          </a:xfrm>
          <a:pattFill prst="wdDnDiag">
            <a:fgClr>
              <a:schemeClr val="bg2"/>
            </a:fgClr>
            <a:bgClr>
              <a:schemeClr val="bg1"/>
            </a:bgClr>
          </a:pattFill>
        </p:spPr>
        <p:txBody>
          <a:bodyPr lIns="0" tIns="144000" rIns="0" anchor="ctr" anchorCtr="0">
            <a:noAutofit/>
          </a:bodyPr>
          <a:lstStyle>
            <a:lvl1pPr marL="0" indent="0" algn="ctr">
              <a:buNone/>
              <a:defRPr sz="8000" b="1" cap="all" baseline="0">
                <a:solidFill>
                  <a:schemeClr val="tx1"/>
                </a:solidFill>
                <a:latin typeface="+mj-lt"/>
              </a:defRPr>
            </a:lvl1pPr>
          </a:lstStyle>
          <a:p>
            <a:pPr lvl="0"/>
            <a:r>
              <a:rPr lang="en-US" dirty="0"/>
              <a:t>28.5</a:t>
            </a:r>
            <a:endParaRPr lang="en-GB" dirty="0"/>
          </a:p>
        </p:txBody>
      </p:sp>
      <p:sp>
        <p:nvSpPr>
          <p:cNvPr id="57" name="Text Placeholder 6"/>
          <p:cNvSpPr>
            <a:spLocks noGrp="1"/>
          </p:cNvSpPr>
          <p:nvPr>
            <p:ph type="body" sz="quarter" idx="45" hasCustomPrompt="1"/>
          </p:nvPr>
        </p:nvSpPr>
        <p:spPr>
          <a:xfrm>
            <a:off x="8109649" y="3473661"/>
            <a:ext cx="3470585" cy="577307"/>
          </a:xfrm>
        </p:spPr>
        <p:txBody>
          <a:bodyPr lIns="0" tIns="0" rIns="0" bIns="0" anchor="b" anchorCtr="0">
            <a:normAutofit/>
          </a:bodyPr>
          <a:lstStyle>
            <a:lvl1pPr marL="0" indent="0">
              <a:lnSpc>
                <a:spcPct val="70000"/>
              </a:lnSpc>
              <a:spcAft>
                <a:spcPts val="0"/>
              </a:spcAft>
              <a:buNone/>
              <a:defRPr sz="2000" b="1" cap="none" baseline="0">
                <a:solidFill>
                  <a:schemeClr val="accent1"/>
                </a:solidFill>
                <a:latin typeface="+mj-lt"/>
              </a:defRPr>
            </a:lvl1pPr>
          </a:lstStyle>
          <a:p>
            <a:pPr lvl="0"/>
            <a:r>
              <a:rPr lang="en-US" dirty="0"/>
              <a:t>Add text</a:t>
            </a:r>
            <a:endParaRPr lang="en-GB" dirty="0"/>
          </a:p>
        </p:txBody>
      </p:sp>
      <p:sp>
        <p:nvSpPr>
          <p:cNvPr id="58" name="Text Placeholder 6"/>
          <p:cNvSpPr>
            <a:spLocks noGrp="1"/>
          </p:cNvSpPr>
          <p:nvPr>
            <p:ph type="body" sz="quarter" idx="46" hasCustomPrompt="1"/>
          </p:nvPr>
        </p:nvSpPr>
        <p:spPr>
          <a:xfrm>
            <a:off x="8109649" y="1577512"/>
            <a:ext cx="3470584" cy="559527"/>
          </a:xfrm>
        </p:spPr>
        <p:txBody>
          <a:bodyPr lIns="0" rIns="0">
            <a:noAutofit/>
          </a:bodyPr>
          <a:lstStyle>
            <a:lvl1pPr marL="0" indent="0">
              <a:lnSpc>
                <a:spcPct val="70000"/>
              </a:lnSpc>
              <a:buNone/>
              <a:defRPr sz="2400" b="1" cap="all" baseline="0">
                <a:solidFill>
                  <a:schemeClr val="accent1"/>
                </a:solidFill>
                <a:latin typeface="+mj-lt"/>
              </a:defRPr>
            </a:lvl1pPr>
          </a:lstStyle>
          <a:p>
            <a:pPr lvl="0"/>
            <a:r>
              <a:rPr lang="en-US" dirty="0"/>
              <a:t>Days away for work case </a:t>
            </a:r>
            <a:r>
              <a:rPr lang="en-US" dirty="0" err="1"/>
              <a:t>frequencey</a:t>
            </a:r>
            <a:endParaRPr lang="en-GB" dirty="0"/>
          </a:p>
        </p:txBody>
      </p:sp>
      <p:sp>
        <p:nvSpPr>
          <p:cNvPr id="59" name="Rectangle 58"/>
          <p:cNvSpPr/>
          <p:nvPr/>
        </p:nvSpPr>
        <p:spPr>
          <a:xfrm>
            <a:off x="8109649" y="1386315"/>
            <a:ext cx="3462699" cy="45719"/>
          </a:xfrm>
          <a:prstGeom prst="rect">
            <a:avLst/>
          </a:prstGeom>
          <a:solidFill>
            <a:srgbClr val="7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cxnSp>
        <p:nvCxnSpPr>
          <p:cNvPr id="60" name="Straight Connector 59"/>
          <p:cNvCxnSpPr/>
          <p:nvPr/>
        </p:nvCxnSpPr>
        <p:spPr>
          <a:xfrm>
            <a:off x="8109649" y="4156895"/>
            <a:ext cx="3465172"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109649" y="2181205"/>
            <a:ext cx="3465172"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109649" y="3451889"/>
            <a:ext cx="3465172" cy="0"/>
          </a:xfrm>
          <a:prstGeom prst="line">
            <a:avLst/>
          </a:prstGeom>
          <a:ln w="6350">
            <a:solidFill>
              <a:srgbClr val="7C81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32580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3 medi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73D7E3-527F-4D81-80CA-E1095D94F684}" type="datetime1">
              <a:rPr lang="de-DE" smtClean="0"/>
              <a:t>25.04.2018</a:t>
            </a:fld>
            <a:endParaRPr lang="en-GB" dirty="0"/>
          </a:p>
        </p:txBody>
      </p:sp>
      <p:sp>
        <p:nvSpPr>
          <p:cNvPr id="4" name="Footer Placeholder 3"/>
          <p:cNvSpPr>
            <a:spLocks noGrp="1"/>
          </p:cNvSpPr>
          <p:nvPr>
            <p:ph type="ftr" sz="quarter" idx="11"/>
          </p:nvPr>
        </p:nvSpPr>
        <p:spPr/>
        <p:txBody>
          <a:bodyPr/>
          <a:lstStyle/>
          <a:p>
            <a:r>
              <a:rPr lang="en-GB" smtClean="0"/>
              <a:t>VLI - Frühjahrstagung </a:t>
            </a:r>
            <a:endParaRPr lang="en-GB" dirty="0"/>
          </a:p>
        </p:txBody>
      </p:sp>
      <p:sp>
        <p:nvSpPr>
          <p:cNvPr id="5" name="Slide Number Placeholder 4"/>
          <p:cNvSpPr>
            <a:spLocks noGrp="1"/>
          </p:cNvSpPr>
          <p:nvPr>
            <p:ph type="sldNum" sz="quarter" idx="12"/>
          </p:nvPr>
        </p:nvSpPr>
        <p:spPr/>
        <p:txBody>
          <a:bodyPr/>
          <a:lstStyle/>
          <a:p>
            <a:fld id="{9AEF4350-96BB-4521-B35C-BA8D30ECD9A1}" type="slidenum">
              <a:rPr lang="en-GB" smtClean="0"/>
              <a:pPr/>
              <a:t>‹Nr.›</a:t>
            </a:fld>
            <a:endParaRPr lang="en-GB"/>
          </a:p>
        </p:txBody>
      </p:sp>
      <p:sp>
        <p:nvSpPr>
          <p:cNvPr id="7" name="Media Placeholder 6"/>
          <p:cNvSpPr>
            <a:spLocks noGrp="1"/>
          </p:cNvSpPr>
          <p:nvPr>
            <p:ph type="media" sz="quarter" idx="13" hasCustomPrompt="1"/>
          </p:nvPr>
        </p:nvSpPr>
        <p:spPr>
          <a:xfrm>
            <a:off x="6248182" y="618364"/>
            <a:ext cx="5327590" cy="3995692"/>
          </a:xfrm>
          <a:prstGeom prst="roundRect">
            <a:avLst>
              <a:gd name="adj" fmla="val 4836"/>
            </a:avLst>
          </a:prstGeom>
        </p:spPr>
        <p:txBody>
          <a:bodyPr anchor="ctr" anchorCtr="0"/>
          <a:lstStyle>
            <a:lvl1pPr marL="0" indent="0" algn="ctr">
              <a:buNone/>
              <a:defRPr sz="3200" baseline="0">
                <a:latin typeface="+mj-lt"/>
              </a:defRPr>
            </a:lvl1pPr>
          </a:lstStyle>
          <a:p>
            <a:r>
              <a:rPr lang="en-GB" dirty="0"/>
              <a:t>Add movie 4/3</a:t>
            </a:r>
          </a:p>
        </p:txBody>
      </p:sp>
      <p:sp>
        <p:nvSpPr>
          <p:cNvPr id="15" name="Content Placeholder 2"/>
          <p:cNvSpPr>
            <a:spLocks noGrp="1"/>
          </p:cNvSpPr>
          <p:nvPr>
            <p:ph idx="1"/>
          </p:nvPr>
        </p:nvSpPr>
        <p:spPr>
          <a:xfrm>
            <a:off x="610132" y="1918247"/>
            <a:ext cx="5332050" cy="362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p:nvPr>
        </p:nvSpPr>
        <p:spPr>
          <a:xfrm>
            <a:off x="610131" y="558729"/>
            <a:ext cx="5332051" cy="450325"/>
          </a:xfrm>
        </p:spPr>
        <p:txBody>
          <a:bodyPr/>
          <a:lstStyle/>
          <a:p>
            <a:r>
              <a:rPr lang="en-US"/>
              <a:t>Click to edit Master title style</a:t>
            </a:r>
            <a:endParaRPr lang="en-GB" dirty="0"/>
          </a:p>
        </p:txBody>
      </p:sp>
      <p:sp>
        <p:nvSpPr>
          <p:cNvPr id="13" name="Text Placeholder 7"/>
          <p:cNvSpPr>
            <a:spLocks noGrp="1"/>
          </p:cNvSpPr>
          <p:nvPr>
            <p:ph type="body" sz="quarter" idx="39"/>
          </p:nvPr>
        </p:nvSpPr>
        <p:spPr>
          <a:xfrm>
            <a:off x="610680" y="1031914"/>
            <a:ext cx="5332591"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Text Placeholder 7"/>
          <p:cNvSpPr>
            <a:spLocks noGrp="1"/>
          </p:cNvSpPr>
          <p:nvPr>
            <p:ph type="body" sz="quarter" idx="38" hasCustomPrompt="1"/>
          </p:nvPr>
        </p:nvSpPr>
        <p:spPr>
          <a:xfrm>
            <a:off x="6248181" y="4181908"/>
            <a:ext cx="5327589" cy="432148"/>
          </a:xfrm>
          <a:prstGeom prst="rect">
            <a:avLst/>
          </a:prstGeom>
          <a:noFill/>
        </p:spPr>
        <p:txBody>
          <a:bodyPr vert="horz" lIns="108000" tIns="108000" rIns="108000" bIns="108000" rtlCol="0" anchor="b" anchorCtr="0">
            <a:noAutofit/>
          </a:bodyPr>
          <a:lstStyle>
            <a:lvl1pPr marL="0" indent="0" algn="r">
              <a:spcAft>
                <a:spcPts val="600"/>
              </a:spcAft>
              <a:buNone/>
              <a:defRPr lang="en-US" sz="1400" b="0" cap="none" baseline="0" dirty="0" smtClean="0">
                <a:solidFill>
                  <a:schemeClr val="accent3"/>
                </a:solidFill>
                <a:latin typeface="+mj-lt"/>
                <a:ea typeface="+mj-ea"/>
                <a:cs typeface="+mj-cs"/>
              </a:defRPr>
            </a:lvl1pPr>
          </a:lstStyle>
          <a:p>
            <a:pPr marL="0" lvl="0">
              <a:lnSpc>
                <a:spcPct val="100000"/>
              </a:lnSpc>
              <a:spcBef>
                <a:spcPct val="0"/>
              </a:spcBef>
            </a:pPr>
            <a:r>
              <a:rPr lang="en-US" dirty="0"/>
              <a:t>Add text</a:t>
            </a:r>
          </a:p>
        </p:txBody>
      </p:sp>
    </p:spTree>
    <p:extLst>
      <p:ext uri="{BB962C8B-B14F-4D97-AF65-F5344CB8AC3E}">
        <p14:creationId xmlns:p14="http://schemas.microsoft.com/office/powerpoint/2010/main" val="187137881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6/9 Medi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D46C8F-3F21-4F16-B537-94C85D820C5D}" type="datetime1">
              <a:rPr lang="de-DE" smtClean="0"/>
              <a:t>25.04.2018</a:t>
            </a:fld>
            <a:endParaRPr lang="en-GB" dirty="0"/>
          </a:p>
        </p:txBody>
      </p:sp>
      <p:sp>
        <p:nvSpPr>
          <p:cNvPr id="4" name="Footer Placeholder 3"/>
          <p:cNvSpPr>
            <a:spLocks noGrp="1"/>
          </p:cNvSpPr>
          <p:nvPr>
            <p:ph type="ftr" sz="quarter" idx="11"/>
          </p:nvPr>
        </p:nvSpPr>
        <p:spPr/>
        <p:txBody>
          <a:bodyPr/>
          <a:lstStyle/>
          <a:p>
            <a:r>
              <a:rPr lang="en-GB" smtClean="0"/>
              <a:t>VLI - Frühjahrstagung </a:t>
            </a:r>
            <a:endParaRPr lang="en-GB" dirty="0"/>
          </a:p>
        </p:txBody>
      </p:sp>
      <p:sp>
        <p:nvSpPr>
          <p:cNvPr id="5" name="Slide Number Placeholder 4"/>
          <p:cNvSpPr>
            <a:spLocks noGrp="1"/>
          </p:cNvSpPr>
          <p:nvPr>
            <p:ph type="sldNum" sz="quarter" idx="12"/>
          </p:nvPr>
        </p:nvSpPr>
        <p:spPr/>
        <p:txBody>
          <a:bodyPr/>
          <a:lstStyle/>
          <a:p>
            <a:fld id="{9AEF4350-96BB-4521-B35C-BA8D30ECD9A1}" type="slidenum">
              <a:rPr lang="en-GB" smtClean="0"/>
              <a:pPr/>
              <a:t>‹Nr.›</a:t>
            </a:fld>
            <a:endParaRPr lang="en-GB"/>
          </a:p>
        </p:txBody>
      </p:sp>
      <p:sp>
        <p:nvSpPr>
          <p:cNvPr id="7" name="Media Placeholder 6"/>
          <p:cNvSpPr>
            <a:spLocks noGrp="1"/>
          </p:cNvSpPr>
          <p:nvPr>
            <p:ph type="media" sz="quarter" idx="13" hasCustomPrompt="1"/>
          </p:nvPr>
        </p:nvSpPr>
        <p:spPr>
          <a:xfrm>
            <a:off x="6248181" y="618363"/>
            <a:ext cx="5327590" cy="2996769"/>
          </a:xfrm>
          <a:prstGeom prst="roundRect">
            <a:avLst>
              <a:gd name="adj" fmla="val 7020"/>
            </a:avLst>
          </a:prstGeom>
        </p:spPr>
        <p:txBody>
          <a:bodyPr anchor="ctr" anchorCtr="0"/>
          <a:lstStyle>
            <a:lvl1pPr marL="0" indent="0" algn="ctr">
              <a:buNone/>
              <a:defRPr sz="3200" baseline="0">
                <a:latin typeface="+mj-lt"/>
              </a:defRPr>
            </a:lvl1pPr>
          </a:lstStyle>
          <a:p>
            <a:r>
              <a:rPr lang="en-GB" dirty="0"/>
              <a:t>Add movie 16/9</a:t>
            </a:r>
          </a:p>
        </p:txBody>
      </p:sp>
      <p:sp>
        <p:nvSpPr>
          <p:cNvPr id="12" name="Content Placeholder 2"/>
          <p:cNvSpPr>
            <a:spLocks noGrp="1"/>
          </p:cNvSpPr>
          <p:nvPr>
            <p:ph idx="1"/>
          </p:nvPr>
        </p:nvSpPr>
        <p:spPr>
          <a:xfrm>
            <a:off x="610132" y="1918247"/>
            <a:ext cx="5332050" cy="362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itle 1"/>
          <p:cNvSpPr>
            <a:spLocks noGrp="1"/>
          </p:cNvSpPr>
          <p:nvPr>
            <p:ph type="title"/>
          </p:nvPr>
        </p:nvSpPr>
        <p:spPr>
          <a:xfrm>
            <a:off x="610131" y="558729"/>
            <a:ext cx="5332051" cy="450325"/>
          </a:xfrm>
        </p:spPr>
        <p:txBody>
          <a:bodyPr/>
          <a:lstStyle/>
          <a:p>
            <a:r>
              <a:rPr lang="en-US"/>
              <a:t>Click to edit Master title style</a:t>
            </a:r>
            <a:endParaRPr lang="en-GB" dirty="0"/>
          </a:p>
        </p:txBody>
      </p:sp>
      <p:sp>
        <p:nvSpPr>
          <p:cNvPr id="14" name="Text Placeholder 7"/>
          <p:cNvSpPr>
            <a:spLocks noGrp="1"/>
          </p:cNvSpPr>
          <p:nvPr>
            <p:ph type="body" sz="quarter" idx="39"/>
          </p:nvPr>
        </p:nvSpPr>
        <p:spPr>
          <a:xfrm>
            <a:off x="610680" y="1031914"/>
            <a:ext cx="5332591"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8" name="Text Placeholder 7"/>
          <p:cNvSpPr>
            <a:spLocks noGrp="1"/>
          </p:cNvSpPr>
          <p:nvPr>
            <p:ph type="body" sz="quarter" idx="38" hasCustomPrompt="1"/>
          </p:nvPr>
        </p:nvSpPr>
        <p:spPr>
          <a:xfrm>
            <a:off x="6248181" y="3182984"/>
            <a:ext cx="5327589" cy="432148"/>
          </a:xfrm>
          <a:prstGeom prst="rect">
            <a:avLst/>
          </a:prstGeom>
          <a:noFill/>
        </p:spPr>
        <p:txBody>
          <a:bodyPr vert="horz" lIns="108000" tIns="108000" rIns="108000" bIns="108000" rtlCol="0" anchor="b" anchorCtr="0">
            <a:noAutofit/>
          </a:bodyPr>
          <a:lstStyle>
            <a:lvl1pPr marL="0" indent="0" algn="r">
              <a:spcAft>
                <a:spcPts val="600"/>
              </a:spcAft>
              <a:buNone/>
              <a:defRPr lang="en-US" sz="1400" b="0" cap="none" baseline="0" dirty="0" smtClean="0">
                <a:solidFill>
                  <a:schemeClr val="accent3"/>
                </a:solidFill>
                <a:latin typeface="+mj-lt"/>
                <a:ea typeface="+mj-ea"/>
                <a:cs typeface="+mj-cs"/>
              </a:defRPr>
            </a:lvl1pPr>
          </a:lstStyle>
          <a:p>
            <a:pPr marL="0" lvl="0">
              <a:lnSpc>
                <a:spcPct val="100000"/>
              </a:lnSpc>
              <a:spcBef>
                <a:spcPct val="0"/>
              </a:spcBef>
            </a:pPr>
            <a:r>
              <a:rPr lang="en-US" dirty="0"/>
              <a:t>Add text</a:t>
            </a:r>
          </a:p>
        </p:txBody>
      </p:sp>
    </p:spTree>
    <p:extLst>
      <p:ext uri="{BB962C8B-B14F-4D97-AF65-F5344CB8AC3E}">
        <p14:creationId xmlns:p14="http://schemas.microsoft.com/office/powerpoint/2010/main" val="122220563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6/9 media full size">
    <p:spTree>
      <p:nvGrpSpPr>
        <p:cNvPr id="1" name=""/>
        <p:cNvGrpSpPr/>
        <p:nvPr/>
      </p:nvGrpSpPr>
      <p:grpSpPr>
        <a:xfrm>
          <a:off x="0" y="0"/>
          <a:ext cx="0" cy="0"/>
          <a:chOff x="0" y="0"/>
          <a:chExt cx="0" cy="0"/>
        </a:xfrm>
      </p:grpSpPr>
      <p:sp>
        <p:nvSpPr>
          <p:cNvPr id="7" name="Media Placeholder 6"/>
          <p:cNvSpPr>
            <a:spLocks noGrp="1"/>
          </p:cNvSpPr>
          <p:nvPr>
            <p:ph type="media" sz="quarter" idx="13" hasCustomPrompt="1"/>
          </p:nvPr>
        </p:nvSpPr>
        <p:spPr>
          <a:xfrm>
            <a:off x="0" y="0"/>
            <a:ext cx="12192000" cy="6858000"/>
          </a:xfrm>
        </p:spPr>
        <p:txBody>
          <a:bodyPr anchor="ctr" anchorCtr="0"/>
          <a:lstStyle>
            <a:lvl1pPr marL="0" indent="0" algn="ctr">
              <a:buNone/>
              <a:defRPr sz="3200" baseline="0">
                <a:latin typeface="+mj-lt"/>
              </a:defRPr>
            </a:lvl1pPr>
          </a:lstStyle>
          <a:p>
            <a:r>
              <a:rPr lang="en-GB" dirty="0"/>
              <a:t>Add movie</a:t>
            </a:r>
          </a:p>
        </p:txBody>
      </p:sp>
      <p:sp>
        <p:nvSpPr>
          <p:cNvPr id="3" name="Date Placeholder 2"/>
          <p:cNvSpPr>
            <a:spLocks noGrp="1"/>
          </p:cNvSpPr>
          <p:nvPr>
            <p:ph type="dt" sz="half" idx="10"/>
          </p:nvPr>
        </p:nvSpPr>
        <p:spPr/>
        <p:txBody>
          <a:bodyPr/>
          <a:lstStyle/>
          <a:p>
            <a:fld id="{B5B162EA-C461-4FA3-A011-3BFCE3497B78}" type="datetime1">
              <a:rPr lang="de-DE" smtClean="0"/>
              <a:t>25.04.2018</a:t>
            </a:fld>
            <a:endParaRPr lang="en-GB" dirty="0"/>
          </a:p>
        </p:txBody>
      </p:sp>
      <p:sp>
        <p:nvSpPr>
          <p:cNvPr id="5" name="Slide Number Placeholder 4"/>
          <p:cNvSpPr>
            <a:spLocks noGrp="1"/>
          </p:cNvSpPr>
          <p:nvPr>
            <p:ph type="sldNum" sz="quarter" idx="12"/>
          </p:nvPr>
        </p:nvSpPr>
        <p:spPr/>
        <p:txBody>
          <a:bodyPr/>
          <a:lstStyle/>
          <a:p>
            <a:fld id="{9AEF4350-96BB-4521-B35C-BA8D30ECD9A1}" type="slidenum">
              <a:rPr lang="en-GB" smtClean="0"/>
              <a:pPr/>
              <a:t>‹Nr.›</a:t>
            </a:fld>
            <a:endParaRPr lang="en-GB"/>
          </a:p>
        </p:txBody>
      </p:sp>
      <p:sp>
        <p:nvSpPr>
          <p:cNvPr id="8" name="Footer Placeholder 4"/>
          <p:cNvSpPr>
            <a:spLocks noGrp="1"/>
          </p:cNvSpPr>
          <p:nvPr>
            <p:ph type="ftr" sz="quarter" idx="11"/>
          </p:nvPr>
        </p:nvSpPr>
        <p:spPr>
          <a:xfrm>
            <a:off x="2359265" y="5871300"/>
            <a:ext cx="9832733" cy="986700"/>
          </a:xfrm>
          <a:blipFill>
            <a:blip r:embed="rId2" cstate="screen">
              <a:extLst>
                <a:ext uri="{28A0092B-C50C-407E-A947-70E740481C1C}">
                  <a14:useLocalDpi xmlns:a14="http://schemas.microsoft.com/office/drawing/2010/main"/>
                </a:ext>
              </a:extLst>
            </a:blip>
            <a:stretch>
              <a:fillRect/>
            </a:stretch>
          </a:blipFill>
        </p:spPr>
        <p:txBody>
          <a:bodyPr tIns="414000"/>
          <a:lstStyle/>
          <a:p>
            <a:r>
              <a:rPr lang="en-GB" smtClean="0"/>
              <a:t>VLI - Frühjahrstagung </a:t>
            </a:r>
            <a:endParaRPr lang="en-GB"/>
          </a:p>
        </p:txBody>
      </p:sp>
      <p:sp>
        <p:nvSpPr>
          <p:cNvPr id="11" name="Title 1"/>
          <p:cNvSpPr>
            <a:spLocks noGrp="1"/>
          </p:cNvSpPr>
          <p:nvPr>
            <p:ph type="title" hasCustomPrompt="1"/>
          </p:nvPr>
        </p:nvSpPr>
        <p:spPr>
          <a:xfrm>
            <a:off x="610131" y="4723775"/>
            <a:ext cx="5338192" cy="944367"/>
          </a:xfrm>
        </p:spPr>
        <p:txBody>
          <a:bodyPr anchor="t" anchorCtr="0">
            <a:noAutofit/>
          </a:bodyPr>
          <a:lstStyle>
            <a:lvl1pPr>
              <a:lnSpc>
                <a:spcPct val="70000"/>
              </a:lnSpc>
              <a:defRPr sz="3600" b="0" baseline="0">
                <a:solidFill>
                  <a:schemeClr val="accent3"/>
                </a:solidFill>
                <a:latin typeface="+mj-lt"/>
              </a:defRPr>
            </a:lvl1pPr>
          </a:lstStyle>
          <a:p>
            <a:r>
              <a:rPr lang="en-US" dirty="0"/>
              <a:t>Media text if used it will be placed in front of media</a:t>
            </a:r>
          </a:p>
        </p:txBody>
      </p:sp>
    </p:spTree>
    <p:extLst>
      <p:ext uri="{BB962C8B-B14F-4D97-AF65-F5344CB8AC3E}">
        <p14:creationId xmlns:p14="http://schemas.microsoft.com/office/powerpoint/2010/main" val="113677287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rmal">
    <p:spTree>
      <p:nvGrpSpPr>
        <p:cNvPr id="1" name=""/>
        <p:cNvGrpSpPr/>
        <p:nvPr/>
      </p:nvGrpSpPr>
      <p:grpSpPr>
        <a:xfrm>
          <a:off x="0" y="0"/>
          <a:ext cx="0" cy="0"/>
          <a:chOff x="0" y="0"/>
          <a:chExt cx="0" cy="0"/>
        </a:xfrm>
      </p:grpSpPr>
      <p:sp>
        <p:nvSpPr>
          <p:cNvPr id="2"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3" name="Content Placeholder 2"/>
          <p:cNvSpPr>
            <a:spLocks noGrp="1"/>
          </p:cNvSpPr>
          <p:nvPr>
            <p:ph idx="1"/>
          </p:nvPr>
        </p:nvSpPr>
        <p:spPr>
          <a:xfrm>
            <a:off x="610131" y="1918247"/>
            <a:ext cx="10970639" cy="362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515947F-DE14-419C-B9B0-1D3F41564A6F}"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10"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48405656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1"/>
          </a:xfrm>
          <a:prstGeom prst="rect">
            <a:avLst/>
          </a:prstGeom>
          <a:gradFill>
            <a:gsLst>
              <a:gs pos="0">
                <a:srgbClr val="93D083"/>
              </a:gs>
              <a:gs pos="60000">
                <a:srgbClr val="6FC15A"/>
              </a:gs>
              <a:gs pos="100000">
                <a:srgbClr val="4BB13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a:p>
        </p:txBody>
      </p:sp>
      <p:sp>
        <p:nvSpPr>
          <p:cNvPr id="2" name="Title 1"/>
          <p:cNvSpPr>
            <a:spLocks noGrp="1"/>
          </p:cNvSpPr>
          <p:nvPr>
            <p:ph type="title" hasCustomPrompt="1"/>
          </p:nvPr>
        </p:nvSpPr>
        <p:spPr>
          <a:xfrm>
            <a:off x="740768" y="1498025"/>
            <a:ext cx="4397289" cy="868776"/>
          </a:xfrm>
        </p:spPr>
        <p:txBody>
          <a:bodyPr/>
          <a:lstStyle>
            <a:lvl1pPr>
              <a:defRPr sz="1600" b="0" baseline="0">
                <a:solidFill>
                  <a:schemeClr val="bg1"/>
                </a:solidFill>
                <a:latin typeface="+mj-lt"/>
              </a:defRPr>
            </a:lvl1pPr>
          </a:lstStyle>
          <a:p>
            <a:r>
              <a:rPr lang="en-US" dirty="0"/>
              <a:t>Add: For more information please contact person and other contact information details</a:t>
            </a:r>
            <a:endParaRPr lang="en-GB" dirty="0"/>
          </a:p>
        </p:txBody>
      </p:sp>
      <p:sp>
        <p:nvSpPr>
          <p:cNvPr id="3" name="Date Placeholder 2"/>
          <p:cNvSpPr>
            <a:spLocks noGrp="1"/>
          </p:cNvSpPr>
          <p:nvPr>
            <p:ph type="dt" sz="half" idx="10"/>
          </p:nvPr>
        </p:nvSpPr>
        <p:spPr/>
        <p:txBody>
          <a:bodyPr/>
          <a:lstStyle>
            <a:lvl1pPr>
              <a:defRPr>
                <a:solidFill>
                  <a:schemeClr val="bg1"/>
                </a:solidFill>
              </a:defRPr>
            </a:lvl1pPr>
          </a:lstStyle>
          <a:p>
            <a:fld id="{75C6FF81-07FE-4A87-A306-FBC75D6BCD2A}" type="datetime1">
              <a:rPr lang="de-DE" smtClean="0"/>
              <a:t>25.04.2018</a:t>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smtClean="0"/>
              <a:t>VLI - Frühjahrstagung </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AEF4350-96BB-4521-B35C-BA8D30ECD9A1}" type="slidenum">
              <a:rPr lang="en-GB" smtClean="0"/>
              <a:pPr/>
              <a:t>‹Nr.›</a:t>
            </a:fld>
            <a:endParaRPr lang="en-GB"/>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
        <p:nvSpPr>
          <p:cNvPr id="14" name="Text Placeholder 7"/>
          <p:cNvSpPr>
            <a:spLocks noGrp="1"/>
          </p:cNvSpPr>
          <p:nvPr>
            <p:ph type="body" sz="quarter" idx="39" hasCustomPrompt="1"/>
          </p:nvPr>
        </p:nvSpPr>
        <p:spPr>
          <a:xfrm>
            <a:off x="740768" y="1101316"/>
            <a:ext cx="5332591" cy="392770"/>
          </a:xfrm>
        </p:spPr>
        <p:txBody>
          <a:bodyPr lIns="0" tIns="0" rIns="0" bIns="0">
            <a:noAutofit/>
          </a:bodyPr>
          <a:lstStyle>
            <a:lvl1pPr marL="0" indent="0">
              <a:buNone/>
              <a:defRPr sz="2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Add: Thank You</a:t>
            </a:r>
          </a:p>
        </p:txBody>
      </p:sp>
    </p:spTree>
    <p:extLst>
      <p:ext uri="{BB962C8B-B14F-4D97-AF65-F5344CB8AC3E}">
        <p14:creationId xmlns:p14="http://schemas.microsoft.com/office/powerpoint/2010/main" val="4139122986"/>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B29B122-5212-4267-BF8F-03EBDF1FCF17}"/>
              </a:ext>
            </a:extLst>
          </p:cNvPr>
          <p:cNvSpPr>
            <a:spLocks noGrp="1"/>
          </p:cNvSpPr>
          <p:nvPr>
            <p:ph type="dt" sz="half" idx="10"/>
          </p:nvPr>
        </p:nvSpPr>
        <p:spPr/>
        <p:txBody>
          <a:bodyPr/>
          <a:lstStyle/>
          <a:p>
            <a:fld id="{30EA08EF-30D6-4502-A6D9-9CB5E0BE1314}" type="datetime1">
              <a:rPr lang="de-DE" smtClean="0"/>
              <a:t>25.04.2018</a:t>
            </a:fld>
            <a:endParaRPr lang="da-DK"/>
          </a:p>
        </p:txBody>
      </p:sp>
      <p:sp>
        <p:nvSpPr>
          <p:cNvPr id="3" name="Pladsholder til sidefod 2">
            <a:extLst>
              <a:ext uri="{FF2B5EF4-FFF2-40B4-BE49-F238E27FC236}">
                <a16:creationId xmlns:a16="http://schemas.microsoft.com/office/drawing/2014/main" id="{A8A2AF31-C63C-4A0B-A4CA-3704498AEC82}"/>
              </a:ext>
            </a:extLst>
          </p:cNvPr>
          <p:cNvSpPr>
            <a:spLocks noGrp="1"/>
          </p:cNvSpPr>
          <p:nvPr>
            <p:ph type="ftr" sz="quarter" idx="11"/>
          </p:nvPr>
        </p:nvSpPr>
        <p:spPr/>
        <p:txBody>
          <a:bodyPr/>
          <a:lstStyle/>
          <a:p>
            <a:r>
              <a:rPr lang="da-DK" smtClean="0"/>
              <a:t>VLI - Frühjahrstagung </a:t>
            </a:r>
            <a:endParaRPr lang="da-DK"/>
          </a:p>
        </p:txBody>
      </p:sp>
      <p:sp>
        <p:nvSpPr>
          <p:cNvPr id="4" name="Pladsholder til slidenummer 3">
            <a:extLst>
              <a:ext uri="{FF2B5EF4-FFF2-40B4-BE49-F238E27FC236}">
                <a16:creationId xmlns:a16="http://schemas.microsoft.com/office/drawing/2014/main" id="{AF1C687B-748B-44B5-A3AA-A1AB578D7B4C}"/>
              </a:ext>
            </a:extLst>
          </p:cNvPr>
          <p:cNvSpPr>
            <a:spLocks noGrp="1"/>
          </p:cNvSpPr>
          <p:nvPr>
            <p:ph type="sldNum" sz="quarter" idx="12"/>
          </p:nvPr>
        </p:nvSpPr>
        <p:spPr/>
        <p:txBody>
          <a:bodyPr/>
          <a:lstStyle/>
          <a:p>
            <a:fld id="{ADAF7F16-8B45-4FB4-BA71-F16E79700EEE}" type="slidenum">
              <a:rPr lang="da-DK" smtClean="0"/>
              <a:t>‹Nr.›</a:t>
            </a:fld>
            <a:endParaRPr lang="da-DK"/>
          </a:p>
        </p:txBody>
      </p:sp>
    </p:spTree>
    <p:extLst>
      <p:ext uri="{BB962C8B-B14F-4D97-AF65-F5344CB8AC3E}">
        <p14:creationId xmlns:p14="http://schemas.microsoft.com/office/powerpoint/2010/main" val="5563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ey Bo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EB1DEE-3FAB-4E40-A923-6AC9540190F5}"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8" name="Rounded Rectangle 7"/>
          <p:cNvSpPr/>
          <p:nvPr/>
        </p:nvSpPr>
        <p:spPr>
          <a:xfrm>
            <a:off x="610680" y="1918246"/>
            <a:ext cx="10971213" cy="3635275"/>
          </a:xfrm>
          <a:prstGeom prst="roundRect">
            <a:avLst>
              <a:gd name="adj" fmla="val 5498"/>
            </a:avLst>
          </a:prstGeom>
          <a:solidFill>
            <a:srgbClr val="F4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9" name="Content Placeholder 2"/>
          <p:cNvSpPr>
            <a:spLocks noGrp="1"/>
          </p:cNvSpPr>
          <p:nvPr>
            <p:ph idx="1"/>
          </p:nvPr>
        </p:nvSpPr>
        <p:spPr>
          <a:xfrm>
            <a:off x="827314" y="2166730"/>
            <a:ext cx="10482944" cy="3130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2"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27692090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laceholders Grey Box ">
    <p:spTree>
      <p:nvGrpSpPr>
        <p:cNvPr id="1" name=""/>
        <p:cNvGrpSpPr/>
        <p:nvPr/>
      </p:nvGrpSpPr>
      <p:grpSpPr>
        <a:xfrm>
          <a:off x="0" y="0"/>
          <a:ext cx="0" cy="0"/>
          <a:chOff x="0" y="0"/>
          <a:chExt cx="0" cy="0"/>
        </a:xfrm>
      </p:grpSpPr>
      <p:sp>
        <p:nvSpPr>
          <p:cNvPr id="8" name="Rounded Rectangle 7"/>
          <p:cNvSpPr/>
          <p:nvPr/>
        </p:nvSpPr>
        <p:spPr>
          <a:xfrm>
            <a:off x="610681" y="1918246"/>
            <a:ext cx="5401314" cy="3635275"/>
          </a:xfrm>
          <a:prstGeom prst="roundRect">
            <a:avLst>
              <a:gd name="adj" fmla="val 5498"/>
            </a:avLst>
          </a:prstGeom>
          <a:solidFill>
            <a:srgbClr val="F4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Rounded Rectangle 13"/>
          <p:cNvSpPr/>
          <p:nvPr userDrawn="1"/>
        </p:nvSpPr>
        <p:spPr>
          <a:xfrm>
            <a:off x="6178920" y="1918246"/>
            <a:ext cx="5401314" cy="3635275"/>
          </a:xfrm>
          <a:prstGeom prst="roundRect">
            <a:avLst>
              <a:gd name="adj" fmla="val 5498"/>
            </a:avLst>
          </a:prstGeom>
          <a:solidFill>
            <a:srgbClr val="F4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4" name="Date Placeholder 3"/>
          <p:cNvSpPr>
            <a:spLocks noGrp="1"/>
          </p:cNvSpPr>
          <p:nvPr>
            <p:ph type="dt" sz="half" idx="10"/>
          </p:nvPr>
        </p:nvSpPr>
        <p:spPr/>
        <p:txBody>
          <a:bodyPr/>
          <a:lstStyle/>
          <a:p>
            <a:fld id="{C15CE249-902B-449C-A96C-9DBFAFEE6F46}"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9" name="Content Placeholder 2"/>
          <p:cNvSpPr>
            <a:spLocks noGrp="1"/>
          </p:cNvSpPr>
          <p:nvPr>
            <p:ph idx="1"/>
          </p:nvPr>
        </p:nvSpPr>
        <p:spPr>
          <a:xfrm>
            <a:off x="827314" y="2166730"/>
            <a:ext cx="4967498" cy="3130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2"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Content Placeholder 2"/>
          <p:cNvSpPr>
            <a:spLocks noGrp="1"/>
          </p:cNvSpPr>
          <p:nvPr>
            <p:ph idx="14"/>
          </p:nvPr>
        </p:nvSpPr>
        <p:spPr>
          <a:xfrm>
            <a:off x="6401643" y="2166730"/>
            <a:ext cx="4967498" cy="3130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1067769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placehold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004C6-B840-41A6-A326-7CD8BD348941}"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9" name="Content Placeholder 2"/>
          <p:cNvSpPr>
            <a:spLocks noGrp="1"/>
          </p:cNvSpPr>
          <p:nvPr>
            <p:ph idx="14"/>
          </p:nvPr>
        </p:nvSpPr>
        <p:spPr>
          <a:xfrm>
            <a:off x="610680" y="1918247"/>
            <a:ext cx="5331502" cy="362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
          </p:nvPr>
        </p:nvSpPr>
        <p:spPr>
          <a:xfrm>
            <a:off x="6248183" y="1918247"/>
            <a:ext cx="5332052" cy="362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3"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49966929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placehold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61019F-C749-47D4-B60A-5D47470FD349}"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9" name="Content Placeholder 2"/>
          <p:cNvSpPr>
            <a:spLocks noGrp="1"/>
          </p:cNvSpPr>
          <p:nvPr>
            <p:ph idx="14"/>
          </p:nvPr>
        </p:nvSpPr>
        <p:spPr>
          <a:xfrm>
            <a:off x="610680" y="1918247"/>
            <a:ext cx="3452152" cy="362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
          </p:nvPr>
        </p:nvSpPr>
        <p:spPr>
          <a:xfrm>
            <a:off x="4368832" y="1918247"/>
            <a:ext cx="3452701" cy="362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15"/>
          </p:nvPr>
        </p:nvSpPr>
        <p:spPr>
          <a:xfrm>
            <a:off x="8129192" y="1918247"/>
            <a:ext cx="3452701" cy="362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3"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930040059"/>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placehold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2A4109-3F54-4D8F-89CA-FF6C9C2AE729}"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t>‹Nr.›</a:t>
            </a:fld>
            <a:endParaRPr lang="en-GB"/>
          </a:p>
        </p:txBody>
      </p:sp>
      <p:sp>
        <p:nvSpPr>
          <p:cNvPr id="9" name="Content Placeholder 2"/>
          <p:cNvSpPr>
            <a:spLocks noGrp="1"/>
          </p:cNvSpPr>
          <p:nvPr>
            <p:ph idx="14"/>
          </p:nvPr>
        </p:nvSpPr>
        <p:spPr>
          <a:xfrm>
            <a:off x="610680" y="1918247"/>
            <a:ext cx="2512476" cy="3626702"/>
          </a:xfrm>
        </p:spPr>
        <p:txBody>
          <a:bodyPr/>
          <a:lstStyle/>
          <a:p>
            <a:pPr lvl="0"/>
            <a:r>
              <a:rPr lang="en-US"/>
              <a:t>Edit Master text styles</a:t>
            </a:r>
          </a:p>
          <a:p>
            <a:pPr lvl="1"/>
            <a:r>
              <a:rPr lang="en-US"/>
              <a:t>Second level</a:t>
            </a:r>
          </a:p>
        </p:txBody>
      </p:sp>
      <p:sp>
        <p:nvSpPr>
          <p:cNvPr id="10" name="Content Placeholder 2"/>
          <p:cNvSpPr>
            <a:spLocks noGrp="1"/>
          </p:cNvSpPr>
          <p:nvPr>
            <p:ph idx="1"/>
          </p:nvPr>
        </p:nvSpPr>
        <p:spPr>
          <a:xfrm>
            <a:off x="3419979" y="1918247"/>
            <a:ext cx="2522204" cy="3626702"/>
          </a:xfrm>
        </p:spPr>
        <p:txBody>
          <a:bodyPr/>
          <a:lstStyle/>
          <a:p>
            <a:pPr lvl="0"/>
            <a:r>
              <a:rPr lang="en-US"/>
              <a:t>Edit Master text styles</a:t>
            </a:r>
          </a:p>
          <a:p>
            <a:pPr lvl="1"/>
            <a:r>
              <a:rPr lang="en-US"/>
              <a:t>Second level</a:t>
            </a:r>
          </a:p>
        </p:txBody>
      </p:sp>
      <p:sp>
        <p:nvSpPr>
          <p:cNvPr id="15" name="Content Placeholder 2"/>
          <p:cNvSpPr>
            <a:spLocks noGrp="1"/>
          </p:cNvSpPr>
          <p:nvPr>
            <p:ph idx="15"/>
          </p:nvPr>
        </p:nvSpPr>
        <p:spPr>
          <a:xfrm>
            <a:off x="6248182" y="1918247"/>
            <a:ext cx="2513025" cy="3626702"/>
          </a:xfrm>
        </p:spPr>
        <p:txBody>
          <a:bodyPr/>
          <a:lstStyle/>
          <a:p>
            <a:pPr lvl="0"/>
            <a:r>
              <a:rPr lang="en-US"/>
              <a:t>Edit Master text styles</a:t>
            </a:r>
          </a:p>
          <a:p>
            <a:pPr lvl="1"/>
            <a:r>
              <a:rPr lang="en-US"/>
              <a:t>Second level</a:t>
            </a:r>
          </a:p>
        </p:txBody>
      </p:sp>
      <p:sp>
        <p:nvSpPr>
          <p:cNvPr id="17" name="Content Placeholder 2"/>
          <p:cNvSpPr>
            <a:spLocks noGrp="1"/>
          </p:cNvSpPr>
          <p:nvPr>
            <p:ph idx="16"/>
          </p:nvPr>
        </p:nvSpPr>
        <p:spPr>
          <a:xfrm>
            <a:off x="9069850" y="1918247"/>
            <a:ext cx="2513025" cy="3626702"/>
          </a:xfrm>
        </p:spPr>
        <p:txBody>
          <a:bodyPr/>
          <a:lstStyle/>
          <a:p>
            <a:pPr lvl="0"/>
            <a:r>
              <a:rPr lang="en-US"/>
              <a:t>Edit Master text styles</a:t>
            </a:r>
          </a:p>
          <a:p>
            <a:pPr lvl="1"/>
            <a:r>
              <a:rPr lang="en-US"/>
              <a:t>Second level</a:t>
            </a:r>
          </a:p>
        </p:txBody>
      </p:sp>
      <p:sp>
        <p:nvSpPr>
          <p:cNvPr id="12" name="Title 1"/>
          <p:cNvSpPr>
            <a:spLocks noGrp="1"/>
          </p:cNvSpPr>
          <p:nvPr>
            <p:ph type="title"/>
          </p:nvPr>
        </p:nvSpPr>
        <p:spPr>
          <a:xfrm>
            <a:off x="610131" y="558729"/>
            <a:ext cx="10970103" cy="450325"/>
          </a:xfrm>
        </p:spPr>
        <p:txBody>
          <a:bodyPr/>
          <a:lstStyle/>
          <a:p>
            <a:r>
              <a:rPr lang="en-US"/>
              <a:t>Click to edit Master title style</a:t>
            </a:r>
            <a:endParaRPr lang="en-GB" dirty="0"/>
          </a:p>
        </p:txBody>
      </p:sp>
      <p:sp>
        <p:nvSpPr>
          <p:cNvPr id="13" name="Text Placeholder 7"/>
          <p:cNvSpPr>
            <a:spLocks noGrp="1"/>
          </p:cNvSpPr>
          <p:nvPr>
            <p:ph type="body" sz="quarter" idx="13"/>
          </p:nvPr>
        </p:nvSpPr>
        <p:spPr>
          <a:xfrm>
            <a:off x="610680" y="1031914"/>
            <a:ext cx="10971214" cy="392770"/>
          </a:xfrm>
        </p:spPr>
        <p:txBody>
          <a:bodyPr lIns="0" tIns="0" rIns="0" bIns="0">
            <a:noAutofit/>
          </a:bodyPr>
          <a:lstStyle>
            <a:lvl1pPr marL="0" indent="0">
              <a:buNone/>
              <a:defRPr sz="28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84331841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10072964" y="5926319"/>
            <a:ext cx="2119036" cy="931682"/>
          </a:xfrm>
          <a:prstGeom prst="rect">
            <a:avLst/>
          </a:prstGeom>
        </p:spPr>
      </p:pic>
      <p:sp>
        <p:nvSpPr>
          <p:cNvPr id="2" name="Title Placeholder 1"/>
          <p:cNvSpPr>
            <a:spLocks noGrp="1"/>
          </p:cNvSpPr>
          <p:nvPr>
            <p:ph type="title"/>
          </p:nvPr>
        </p:nvSpPr>
        <p:spPr>
          <a:xfrm>
            <a:off x="610131" y="558729"/>
            <a:ext cx="10970103" cy="868776"/>
          </a:xfrm>
          <a:prstGeom prst="rect">
            <a:avLst/>
          </a:prstGeom>
        </p:spPr>
        <p:txBody>
          <a:bodyPr vert="horz" wrap="square"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10680" y="1898373"/>
            <a:ext cx="10970639" cy="36465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1067881" y="6491442"/>
            <a:ext cx="1126473" cy="163400"/>
          </a:xfrm>
          <a:prstGeom prst="rect">
            <a:avLst/>
          </a:prstGeom>
        </p:spPr>
        <p:txBody>
          <a:bodyPr vert="horz" lIns="0" tIns="0" rIns="0" bIns="0" rtlCol="0" anchor="ctr"/>
          <a:lstStyle>
            <a:lvl1pPr algn="l">
              <a:defRPr sz="1000">
                <a:solidFill>
                  <a:schemeClr val="tx1"/>
                </a:solidFill>
              </a:defRPr>
            </a:lvl1pPr>
          </a:lstStyle>
          <a:p>
            <a:fld id="{46E674BA-476C-4A43-A461-BFF472E37F3E}" type="datetime1">
              <a:rPr lang="de-DE" smtClean="0"/>
              <a:t>25.04.2018</a:t>
            </a:fld>
            <a:endParaRPr lang="en-GB" dirty="0"/>
          </a:p>
        </p:txBody>
      </p:sp>
      <p:sp>
        <p:nvSpPr>
          <p:cNvPr id="5" name="Footer Placeholder 4"/>
          <p:cNvSpPr>
            <a:spLocks noGrp="1"/>
          </p:cNvSpPr>
          <p:nvPr>
            <p:ph type="ftr" sz="quarter" idx="3"/>
          </p:nvPr>
        </p:nvSpPr>
        <p:spPr>
          <a:xfrm>
            <a:off x="2359266" y="6491442"/>
            <a:ext cx="2581224" cy="163400"/>
          </a:xfrm>
          <a:prstGeom prst="rect">
            <a:avLst/>
          </a:prstGeom>
        </p:spPr>
        <p:txBody>
          <a:bodyPr vert="horz" lIns="0" tIns="0" rIns="0" bIns="0" rtlCol="0" anchor="ctr"/>
          <a:lstStyle>
            <a:lvl1pPr algn="l">
              <a:defRPr sz="1000">
                <a:solidFill>
                  <a:schemeClr val="tx1"/>
                </a:solidFill>
              </a:defRPr>
            </a:lvl1pPr>
          </a:lstStyle>
          <a:p>
            <a:r>
              <a:rPr lang="en-GB" smtClean="0"/>
              <a:t>VLI - Frühjahrstagung </a:t>
            </a:r>
            <a:endParaRPr lang="en-GB" dirty="0"/>
          </a:p>
        </p:txBody>
      </p:sp>
      <p:sp>
        <p:nvSpPr>
          <p:cNvPr id="6" name="Slide Number Placeholder 5"/>
          <p:cNvSpPr>
            <a:spLocks noGrp="1"/>
          </p:cNvSpPr>
          <p:nvPr>
            <p:ph type="sldNum" sz="quarter" idx="4"/>
          </p:nvPr>
        </p:nvSpPr>
        <p:spPr>
          <a:xfrm>
            <a:off x="610680" y="6491442"/>
            <a:ext cx="303720" cy="163400"/>
          </a:xfrm>
          <a:prstGeom prst="rect">
            <a:avLst/>
          </a:prstGeom>
        </p:spPr>
        <p:txBody>
          <a:bodyPr vert="horz" lIns="0" tIns="0" rIns="0" bIns="0" rtlCol="0" anchor="ctr"/>
          <a:lstStyle>
            <a:lvl1pPr algn="l">
              <a:defRPr sz="1000" b="0">
                <a:solidFill>
                  <a:schemeClr val="tx1"/>
                </a:solidFill>
              </a:defRPr>
            </a:lvl1pPr>
          </a:lstStyle>
          <a:p>
            <a:fld id="{9AEF4350-96BB-4521-B35C-BA8D30ECD9A1}" type="slidenum">
              <a:rPr lang="en-GB" smtClean="0"/>
              <a:pPr/>
              <a:t>‹Nr.›</a:t>
            </a:fld>
            <a:endParaRPr lang="en-GB"/>
          </a:p>
        </p:txBody>
      </p:sp>
    </p:spTree>
    <p:extLst>
      <p:ext uri="{BB962C8B-B14F-4D97-AF65-F5344CB8AC3E}">
        <p14:creationId xmlns:p14="http://schemas.microsoft.com/office/powerpoint/2010/main" val="156449105"/>
      </p:ext>
    </p:extLst>
  </p:cSld>
  <p:clrMap bg1="lt1" tx1="dk1" bg2="lt2" tx2="dk2" accent1="accent1" accent2="accent2" accent3="accent3" accent4="accent4" accent5="accent5" accent6="accent6" hlink="hlink" folHlink="folHlink"/>
  <p:sldLayoutIdLst>
    <p:sldLayoutId id="2147483743" r:id="rId1"/>
    <p:sldLayoutId id="2147483705" r:id="rId2"/>
    <p:sldLayoutId id="2147483739" r:id="rId3"/>
    <p:sldLayoutId id="2147483661" r:id="rId4"/>
    <p:sldLayoutId id="2147483686" r:id="rId5"/>
    <p:sldLayoutId id="2147483751" r:id="rId6"/>
    <p:sldLayoutId id="2147483708" r:id="rId7"/>
    <p:sldLayoutId id="2147483709" r:id="rId8"/>
    <p:sldLayoutId id="2147483710" r:id="rId9"/>
    <p:sldLayoutId id="2147483706" r:id="rId10"/>
    <p:sldLayoutId id="2147483666" r:id="rId11"/>
    <p:sldLayoutId id="2147483674" r:id="rId12"/>
    <p:sldLayoutId id="2147483749" r:id="rId13"/>
    <p:sldLayoutId id="2147483697" r:id="rId14"/>
    <p:sldLayoutId id="2147483747" r:id="rId15"/>
    <p:sldLayoutId id="2147483745" r:id="rId16"/>
    <p:sldLayoutId id="2147483746" r:id="rId17"/>
    <p:sldLayoutId id="2147483750" r:id="rId18"/>
    <p:sldLayoutId id="2147483744" r:id="rId19"/>
    <p:sldLayoutId id="2147483748" r:id="rId20"/>
    <p:sldLayoutId id="2147483672" r:id="rId21"/>
    <p:sldLayoutId id="2147483714" r:id="rId22"/>
    <p:sldLayoutId id="2147483723" r:id="rId23"/>
    <p:sldLayoutId id="2147483725" r:id="rId24"/>
    <p:sldLayoutId id="2147483724" r:id="rId25"/>
    <p:sldLayoutId id="2147483728" r:id="rId26"/>
    <p:sldLayoutId id="2147483727" r:id="rId27"/>
    <p:sldLayoutId id="2147483682" r:id="rId28"/>
    <p:sldLayoutId id="2147483729" r:id="rId29"/>
    <p:sldLayoutId id="2147483730" r:id="rId30"/>
    <p:sldLayoutId id="2147483731" r:id="rId31"/>
    <p:sldLayoutId id="2147483689" r:id="rId32"/>
    <p:sldLayoutId id="2147483688" r:id="rId33"/>
    <p:sldLayoutId id="2147483722" r:id="rId34"/>
    <p:sldLayoutId id="2147483684" r:id="rId35"/>
    <p:sldLayoutId id="2147483690" r:id="rId36"/>
    <p:sldLayoutId id="2147483736" r:id="rId37"/>
    <p:sldLayoutId id="2147483735" r:id="rId38"/>
    <p:sldLayoutId id="2147483733" r:id="rId39"/>
    <p:sldLayoutId id="2147483695" r:id="rId40"/>
    <p:sldLayoutId id="2147483752" r:id="rId41"/>
  </p:sldLayoutIdLst>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3200" b="1" kern="1200">
          <a:solidFill>
            <a:schemeClr val="tx2"/>
          </a:solidFill>
          <a:latin typeface="Arla InterFace" panose="020B0503020203020304" pitchFamily="34" charset="0"/>
          <a:ea typeface="+mj-ea"/>
          <a:cs typeface="+mj-cs"/>
        </a:defRPr>
      </a:lvl1pPr>
    </p:titleStyle>
    <p:bodyStyle>
      <a:lvl1pPr marL="228600" indent="-228600" algn="l" defTabSz="914400" rtl="0" eaLnBrk="1" latinLnBrk="0" hangingPunct="1">
        <a:lnSpc>
          <a:spcPct val="80000"/>
        </a:lnSpc>
        <a:spcBef>
          <a:spcPts val="0"/>
        </a:spcBef>
        <a:spcAft>
          <a:spcPts val="1200"/>
        </a:spcAft>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4.jpeg"/><Relationship Id="rId21" Type="http://schemas.openxmlformats.org/officeDocument/2006/relationships/image" Target="../media/image31.pn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3.jp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hyperlink" Target="http://www.google.dk/url?sa=i&amp;rct=j&amp;q=&amp;esrc=s&amp;frm=1&amp;source=images&amp;cd=&amp;cad=rja&amp;docid=O_M6QRHN_v3vgM&amp;tbnid=mt98RCXBpMlmkM:&amp;ved=0CAUQjRw&amp;url=http://www.arlafoods.es/&amp;ei=bhYOUvaKCcKItQahj4HoBQ&amp;bvm=bv.50768961,d.Yms&amp;psig=AFQjCNEOhZtuG8raLs7SMu2Bz3ckpIz0jQ&amp;ust=1376741354641579" TargetMode="Externa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21.png"/><Relationship Id="rId24" Type="http://schemas.openxmlformats.org/officeDocument/2006/relationships/image" Target="../media/image34.png"/><Relationship Id="rId5"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7.png"/><Relationship Id="rId10" Type="http://schemas.openxmlformats.org/officeDocument/2006/relationships/image" Target="../media/image20.png"/><Relationship Id="rId19" Type="http://schemas.openxmlformats.org/officeDocument/2006/relationships/image" Target="../media/image29.jpeg"/><Relationship Id="rId31" Type="http://schemas.openxmlformats.org/officeDocument/2006/relationships/image" Target="../media/image39.jpeg"/><Relationship Id="rId4" Type="http://schemas.openxmlformats.org/officeDocument/2006/relationships/image" Target="../media/image15.jpe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hyperlink" Target="http://www.google.dk/url?sa=i&amp;source=images&amp;cd=&amp;cad=rja&amp;docid=bXwlYCyU08a2TM&amp;tbnid=-6s46I7b5COouM:&amp;ved=0CAgQjRwwAA&amp;url=http://www.arla.dk/Produkter/Brands/Arla/&amp;ei=lR4OUoTDA8PZtQb1gYGoBA&amp;psig=AFQjCNHThdrM7j4kYcWKqTM2LWZjJXQHQw&amp;ust=1376743445126773" TargetMode="External"/><Relationship Id="rId30"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43.png"/><Relationship Id="rId5" Type="http://schemas.openxmlformats.org/officeDocument/2006/relationships/image" Target="../media/image4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12.xml"/><Relationship Id="rId7" Type="http://schemas.openxmlformats.org/officeDocument/2006/relationships/image" Target="../media/image47.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12.xml"/><Relationship Id="rId7" Type="http://schemas.openxmlformats.org/officeDocument/2006/relationships/image" Target="../media/image49.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4.xml"/><Relationship Id="rId7" Type="http://schemas.openxmlformats.org/officeDocument/2006/relationships/image" Target="../media/image50.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10" Type="http://schemas.openxmlformats.org/officeDocument/2006/relationships/image" Target="../media/image52.png"/><Relationship Id="rId4" Type="http://schemas.openxmlformats.org/officeDocument/2006/relationships/notesSlide" Target="../notesSlides/notesSlide6.xml"/><Relationship Id="rId9"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hyperlink" Target="mailto:Jaqueline.walter@arlafood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5"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0"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79" name="Picture 9"/>
          <p:cNvPicPr>
            <a:picLocks noChangeAspect="1"/>
          </p:cNvPicPr>
          <p:nvPr/>
        </p:nvPicPr>
        <p:blipFill>
          <a:blip r:embed="rId7">
            <a:extLst>
              <a:ext uri="{28A0092B-C50C-407E-A947-70E740481C1C}">
                <a14:useLocalDpi xmlns:a14="http://schemas.microsoft.com/office/drawing/2010/main" val="0"/>
              </a:ext>
            </a:extLst>
          </a:blip>
          <a:srcRect t="2051"/>
          <a:stretch>
            <a:fillRect/>
          </a:stretch>
        </p:blipFill>
        <p:spPr bwMode="auto">
          <a:xfrm>
            <a:off x="3997325" y="-11113"/>
            <a:ext cx="4125913" cy="384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p:cNvPicPr>
            <a:picLocks noChangeAspect="1"/>
          </p:cNvPicPr>
          <p:nvPr/>
        </p:nvPicPr>
        <p:blipFill>
          <a:blip r:embed="rId8">
            <a:extLst>
              <a:ext uri="{28A0092B-C50C-407E-A947-70E740481C1C}">
                <a14:useLocalDpi xmlns:a14="http://schemas.microsoft.com/office/drawing/2010/main" val="0"/>
              </a:ext>
            </a:extLst>
          </a:blip>
          <a:srcRect b="5096"/>
          <a:stretch>
            <a:fillRect/>
          </a:stretch>
        </p:blipFill>
        <p:spPr bwMode="auto">
          <a:xfrm>
            <a:off x="4041775" y="3424238"/>
            <a:ext cx="4095750"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O:\ComC\CCCO\Administration\Personal folders moved Dec 2011\Anette Gersbøll Mortensen - ANEMO\Billeder\Good Growth\_U8A8498.png"/>
          <p:cNvPicPr>
            <a:picLocks noChangeAspect="1" noChangeArrowheads="1"/>
          </p:cNvPicPr>
          <p:nvPr/>
        </p:nvPicPr>
        <p:blipFill>
          <a:blip r:embed="rId9">
            <a:extLst>
              <a:ext uri="{28A0092B-C50C-407E-A947-70E740481C1C}">
                <a14:useLocalDpi xmlns:a14="http://schemas.microsoft.com/office/drawing/2010/main" val="0"/>
              </a:ext>
            </a:extLst>
          </a:blip>
          <a:srcRect l="5713" t="66"/>
          <a:stretch>
            <a:fillRect/>
          </a:stretch>
        </p:blipFill>
        <p:spPr bwMode="auto">
          <a:xfrm>
            <a:off x="0" y="-11113"/>
            <a:ext cx="4122738" cy="475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3"/>
          <p:cNvSpPr>
            <a:spLocks noGrp="1"/>
          </p:cNvSpPr>
          <p:nvPr>
            <p:ph type="subTitle" idx="1"/>
          </p:nvPr>
        </p:nvSpPr>
        <p:spPr>
          <a:xfrm>
            <a:off x="611188" y="3802063"/>
            <a:ext cx="4149725" cy="488950"/>
          </a:xfrm>
        </p:spPr>
        <p:txBody>
          <a:bodyPr rtlCol="0"/>
          <a:lstStyle/>
          <a:p>
            <a:pPr eaLnBrk="1" fontAlgn="auto" hangingPunct="1">
              <a:defRPr/>
            </a:pPr>
            <a:endParaRPr lang="en-GB" dirty="0">
              <a:latin typeface="+mj-lt"/>
              <a:ea typeface="+mn-ea"/>
            </a:endParaRPr>
          </a:p>
        </p:txBody>
      </p:sp>
      <p:sp>
        <p:nvSpPr>
          <p:cNvPr id="5" name="Text Placeholder 4"/>
          <p:cNvSpPr>
            <a:spLocks noGrp="1"/>
          </p:cNvSpPr>
          <p:nvPr>
            <p:ph type="body" sz="quarter" idx="15"/>
          </p:nvPr>
        </p:nvSpPr>
        <p:spPr>
          <a:xfrm>
            <a:off x="611188" y="5307013"/>
            <a:ext cx="4167187" cy="541337"/>
          </a:xfrm>
        </p:spPr>
        <p:txBody>
          <a:bodyPr rtlCol="0"/>
          <a:lstStyle/>
          <a:p>
            <a:pPr eaLnBrk="1" fontAlgn="auto" hangingPunct="1">
              <a:defRPr/>
            </a:pPr>
            <a:endParaRPr lang="en-GB" dirty="0">
              <a:latin typeface="+mj-lt"/>
              <a:ea typeface="+mn-ea"/>
            </a:endParaRPr>
          </a:p>
        </p:txBody>
      </p:sp>
      <p:pic>
        <p:nvPicPr>
          <p:cNvPr id="24584" name="Picture 5"/>
          <p:cNvPicPr>
            <a:picLocks noChangeAspect="1"/>
          </p:cNvPicPr>
          <p:nvPr/>
        </p:nvPicPr>
        <p:blipFill>
          <a:blip r:embed="rId10">
            <a:extLst>
              <a:ext uri="{28A0092B-C50C-407E-A947-70E740481C1C}">
                <a14:useLocalDpi xmlns:a14="http://schemas.microsoft.com/office/drawing/2010/main" val="0"/>
              </a:ext>
            </a:extLst>
          </a:blip>
          <a:srcRect t="5080" r="2797"/>
          <a:stretch>
            <a:fillRect/>
          </a:stretch>
        </p:blipFill>
        <p:spPr bwMode="auto">
          <a:xfrm>
            <a:off x="8123238" y="-11113"/>
            <a:ext cx="4068762"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6"/>
          <p:cNvPicPr>
            <a:picLocks noChangeAspect="1"/>
          </p:cNvPicPr>
          <p:nvPr/>
        </p:nvPicPr>
        <p:blipFill>
          <a:blip r:embed="rId11">
            <a:extLst>
              <a:ext uri="{28A0092B-C50C-407E-A947-70E740481C1C}">
                <a14:useLocalDpi xmlns:a14="http://schemas.microsoft.com/office/drawing/2010/main" val="0"/>
              </a:ext>
            </a:extLst>
          </a:blip>
          <a:srcRect l="5713" b="5176"/>
          <a:stretch>
            <a:fillRect/>
          </a:stretch>
        </p:blipFill>
        <p:spPr bwMode="auto">
          <a:xfrm>
            <a:off x="0" y="3367088"/>
            <a:ext cx="4122738"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itle 2"/>
          <p:cNvSpPr>
            <a:spLocks noGrp="1"/>
          </p:cNvSpPr>
          <p:nvPr>
            <p:ph type="ctrTitle"/>
          </p:nvPr>
        </p:nvSpPr>
        <p:spPr>
          <a:xfrm>
            <a:off x="1663700" y="2680139"/>
            <a:ext cx="5397500" cy="2879532"/>
          </a:xfrm>
          <a:blipFill dpi="0" rotWithShape="1">
            <a:srcRect/>
          </a:blipFill>
        </p:spPr>
        <p:txBody>
          <a:bodyPr>
            <a:normAutofit/>
          </a:bodyPr>
          <a:lstStyle/>
          <a:p>
            <a:r>
              <a:rPr lang="de-DE" sz="1800" dirty="0"/>
              <a:t>Nachhaltigkeit in der Lebensmittelproduktion aus Sicht von Erzeugern, Handel und </a:t>
            </a:r>
            <a:r>
              <a:rPr lang="de-DE" sz="1800" dirty="0" smtClean="0"/>
              <a:t>Verbrauchern</a:t>
            </a:r>
            <a:br>
              <a:rPr lang="de-DE" sz="1800" dirty="0" smtClean="0"/>
            </a:br>
            <a:r>
              <a:rPr lang="de-DE" sz="1800" dirty="0"/>
              <a:t/>
            </a:r>
            <a:br>
              <a:rPr lang="de-DE" sz="1800" dirty="0"/>
            </a:br>
            <a:r>
              <a:rPr lang="de-DE" sz="1600" dirty="0"/>
              <a:t/>
            </a:r>
            <a:br>
              <a:rPr lang="de-DE" sz="1600" dirty="0"/>
            </a:br>
            <a:r>
              <a:rPr lang="da-DK" altLang="da-DK" sz="1600" dirty="0">
                <a:solidFill>
                  <a:srgbClr val="FFFFFF"/>
                </a:solidFill>
                <a:latin typeface="+mj-lt"/>
              </a:rPr>
              <a:t/>
            </a:r>
            <a:br>
              <a:rPr lang="da-DK" altLang="da-DK" sz="1600" dirty="0">
                <a:solidFill>
                  <a:srgbClr val="FFFFFF"/>
                </a:solidFill>
                <a:latin typeface="+mj-lt"/>
              </a:rPr>
            </a:br>
            <a:endParaRPr lang="da-DK" altLang="da-DK" sz="1600" dirty="0">
              <a:solidFill>
                <a:srgbClr val="FFFFFF"/>
              </a:solidFill>
              <a:latin typeface="+mj-lt"/>
            </a:endParaRPr>
          </a:p>
        </p:txBody>
      </p:sp>
      <p:pic>
        <p:nvPicPr>
          <p:cNvPr id="24588" name="Picture 10"/>
          <p:cNvPicPr>
            <a:picLocks noChangeAspect="1"/>
          </p:cNvPicPr>
          <p:nvPr/>
        </p:nvPicPr>
        <p:blipFill>
          <a:blip r:embed="rId12">
            <a:extLst>
              <a:ext uri="{28A0092B-C50C-407E-A947-70E740481C1C}">
                <a14:useLocalDpi xmlns:a14="http://schemas.microsoft.com/office/drawing/2010/main" val="0"/>
              </a:ext>
            </a:extLst>
          </a:blip>
          <a:srcRect r="5400" b="6885"/>
          <a:stretch>
            <a:fillRect/>
          </a:stretch>
        </p:blipFill>
        <p:spPr bwMode="auto">
          <a:xfrm>
            <a:off x="8123238" y="3421063"/>
            <a:ext cx="4068762"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891424" y="3901827"/>
            <a:ext cx="4651266" cy="1677382"/>
          </a:xfrm>
          <a:prstGeom prst="rect">
            <a:avLst/>
          </a:prstGeom>
          <a:noFill/>
        </p:spPr>
        <p:txBody>
          <a:bodyPr wrap="square" rtlCol="0">
            <a:spAutoFit/>
          </a:bodyPr>
          <a:lstStyle/>
          <a:p>
            <a:r>
              <a:rPr lang="en-GB" sz="2400" b="1" dirty="0" smtClean="0">
                <a:solidFill>
                  <a:schemeClr val="bg1"/>
                </a:solidFill>
              </a:rPr>
              <a:t>VLI </a:t>
            </a:r>
            <a:r>
              <a:rPr lang="en-GB" sz="2400" b="1" dirty="0" err="1" smtClean="0">
                <a:solidFill>
                  <a:schemeClr val="bg1"/>
                </a:solidFill>
              </a:rPr>
              <a:t>Frühjahrstagung</a:t>
            </a:r>
            <a:endParaRPr lang="en-GB" sz="2400" b="1" dirty="0" smtClean="0">
              <a:solidFill>
                <a:schemeClr val="bg1"/>
              </a:solidFill>
            </a:endParaRPr>
          </a:p>
          <a:p>
            <a:r>
              <a:rPr lang="en-GB" sz="2000" b="1" dirty="0" smtClean="0">
                <a:solidFill>
                  <a:schemeClr val="bg1"/>
                </a:solidFill>
              </a:rPr>
              <a:t>03.05.2018</a:t>
            </a:r>
            <a:r>
              <a:rPr lang="en-GB" sz="2000" b="1" dirty="0">
                <a:solidFill>
                  <a:schemeClr val="bg1"/>
                </a:solidFill>
              </a:rPr>
              <a:t> </a:t>
            </a:r>
            <a:r>
              <a:rPr lang="en-GB" sz="2000" b="1" dirty="0" err="1" smtClean="0">
                <a:solidFill>
                  <a:schemeClr val="bg1"/>
                </a:solidFill>
              </a:rPr>
              <a:t>Münster</a:t>
            </a:r>
            <a:r>
              <a:rPr lang="en-GB" sz="2000" b="1" dirty="0" smtClean="0">
                <a:solidFill>
                  <a:schemeClr val="bg1"/>
                </a:solidFill>
              </a:rPr>
              <a:t> </a:t>
            </a:r>
            <a:endParaRPr lang="en-GB" sz="2000" b="1" dirty="0">
              <a:solidFill>
                <a:schemeClr val="bg1"/>
              </a:solidFill>
            </a:endParaRPr>
          </a:p>
          <a:p>
            <a:endParaRPr lang="de-DE" sz="1050" dirty="0" smtClean="0">
              <a:solidFill>
                <a:schemeClr val="bg1"/>
              </a:solidFill>
            </a:endParaRPr>
          </a:p>
          <a:p>
            <a:r>
              <a:rPr lang="en-GB" sz="1600" dirty="0">
                <a:solidFill>
                  <a:schemeClr val="bg1"/>
                </a:solidFill>
              </a:rPr>
              <a:t>Jaqueline Walter, Arla Foods Deutschland GmbH                 Head of Quality, </a:t>
            </a:r>
            <a:r>
              <a:rPr lang="en-GB" sz="1600" dirty="0" smtClean="0">
                <a:solidFill>
                  <a:schemeClr val="bg1"/>
                </a:solidFill>
              </a:rPr>
              <a:t>Environment, </a:t>
            </a:r>
            <a:r>
              <a:rPr lang="en-GB" sz="1600" dirty="0">
                <a:solidFill>
                  <a:schemeClr val="bg1"/>
                </a:solidFill>
              </a:rPr>
              <a:t>Health &amp; Safety</a:t>
            </a:r>
          </a:p>
          <a:p>
            <a:endParaRPr lang="en-GB" sz="1600" dirty="0">
              <a:solidFill>
                <a:schemeClr val="bg1"/>
              </a:solidFill>
            </a:endParaRPr>
          </a:p>
        </p:txBody>
      </p:sp>
    </p:spTree>
    <p:extLst>
      <p:ext uri="{BB962C8B-B14F-4D97-AF65-F5344CB8AC3E}">
        <p14:creationId xmlns:p14="http://schemas.microsoft.com/office/powerpoint/2010/main" val="46658873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5"/>
          <p:cNvPicPr>
            <a:picLocks noChangeAspect="1"/>
          </p:cNvPicPr>
          <p:nvPr/>
        </p:nvPicPr>
        <p:blipFill rotWithShape="1">
          <a:blip r:embed="rId2">
            <a:extLst>
              <a:ext uri="{28A0092B-C50C-407E-A947-70E740481C1C}">
                <a14:useLocalDpi xmlns:a14="http://schemas.microsoft.com/office/drawing/2010/main" val="0"/>
              </a:ext>
            </a:extLst>
          </a:blip>
          <a:srcRect b="24031"/>
          <a:stretch/>
        </p:blipFill>
        <p:spPr>
          <a:xfrm flipH="1">
            <a:off x="0" y="0"/>
            <a:ext cx="12192000" cy="5209953"/>
          </a:xfrm>
          <a:prstGeom prst="rect">
            <a:avLst/>
          </a:prstGeom>
        </p:spPr>
      </p:pic>
      <p:sp>
        <p:nvSpPr>
          <p:cNvPr id="2" name="Datumsplatzhalter 1"/>
          <p:cNvSpPr>
            <a:spLocks noGrp="1"/>
          </p:cNvSpPr>
          <p:nvPr>
            <p:ph type="dt" sz="half" idx="10"/>
          </p:nvPr>
        </p:nvSpPr>
        <p:spPr>
          <a:xfrm>
            <a:off x="1067881" y="6569424"/>
            <a:ext cx="1126473" cy="163400"/>
          </a:xfrm>
        </p:spPr>
        <p:txBody>
          <a:bodyPr/>
          <a:lstStyle/>
          <a:p>
            <a:fld id="{6882D516-931C-4A68-83A8-A3A7E6AD9390}" type="datetime1">
              <a:rPr lang="de-DE" smtClean="0"/>
              <a:t>25.04.2018</a:t>
            </a:fld>
            <a:endParaRPr lang="en-GB" dirty="0"/>
          </a:p>
        </p:txBody>
      </p:sp>
      <p:sp>
        <p:nvSpPr>
          <p:cNvPr id="3" name="Fußzeilenplatzhalter 2"/>
          <p:cNvSpPr>
            <a:spLocks noGrp="1"/>
          </p:cNvSpPr>
          <p:nvPr>
            <p:ph type="ftr" sz="quarter" idx="11"/>
          </p:nvPr>
        </p:nvSpPr>
        <p:spPr>
          <a:xfrm>
            <a:off x="2323751" y="6587728"/>
            <a:ext cx="2581224" cy="163400"/>
          </a:xfrm>
        </p:spPr>
        <p:txBody>
          <a:bodyPr/>
          <a:lstStyle/>
          <a:p>
            <a:r>
              <a:rPr lang="en-GB" dirty="0" smtClean="0"/>
              <a:t>VLI - </a:t>
            </a:r>
            <a:r>
              <a:rPr lang="en-GB" dirty="0" err="1" smtClean="0"/>
              <a:t>Frühjahrstagung</a:t>
            </a:r>
            <a:r>
              <a:rPr lang="en-GB" dirty="0" smtClean="0"/>
              <a:t> </a:t>
            </a:r>
            <a:endParaRPr lang="en-GB" dirty="0"/>
          </a:p>
        </p:txBody>
      </p:sp>
      <p:sp>
        <p:nvSpPr>
          <p:cNvPr id="4" name="Foliennummernplatzhalter 3"/>
          <p:cNvSpPr>
            <a:spLocks noGrp="1"/>
          </p:cNvSpPr>
          <p:nvPr>
            <p:ph type="sldNum" sz="quarter" idx="12"/>
          </p:nvPr>
        </p:nvSpPr>
        <p:spPr>
          <a:xfrm>
            <a:off x="619572" y="6555653"/>
            <a:ext cx="303720" cy="163400"/>
          </a:xfrm>
        </p:spPr>
        <p:txBody>
          <a:bodyPr/>
          <a:lstStyle/>
          <a:p>
            <a:fld id="{9AEF4350-96BB-4521-B35C-BA8D30ECD9A1}" type="slidenum">
              <a:rPr lang="en-GB" smtClean="0"/>
              <a:t>2</a:t>
            </a:fld>
            <a:endParaRPr lang="en-GB"/>
          </a:p>
        </p:txBody>
      </p:sp>
      <p:pic>
        <p:nvPicPr>
          <p:cNvPr id="10"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585" y="5384317"/>
            <a:ext cx="765176" cy="892310"/>
          </a:xfrm>
          <a:prstGeom prst="rect">
            <a:avLst/>
          </a:prstGeom>
        </p:spPr>
      </p:pic>
      <p:pic>
        <p:nvPicPr>
          <p:cNvPr id="11"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4328" t="15340" r="14209" b="7821"/>
          <a:stretch/>
        </p:blipFill>
        <p:spPr>
          <a:xfrm>
            <a:off x="8463991" y="5446418"/>
            <a:ext cx="660403" cy="822085"/>
          </a:xfrm>
          <a:prstGeom prst="rect">
            <a:avLst/>
          </a:prstGeom>
        </p:spPr>
      </p:pic>
      <p:pic>
        <p:nvPicPr>
          <p:cNvPr id="12" name="4A3DAB0E-8C8C-419A-8A51-955609964B83" descr="9C4D8492-4A46-4E95-8CEE-95F4ADA713A9@identityworks"/>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70492" y="5460780"/>
            <a:ext cx="1064706" cy="8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lede 6" descr="Kærgården_80823_L.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9261" y="5669024"/>
            <a:ext cx="867091" cy="6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27"/>
          <p:cNvSpPr/>
          <p:nvPr/>
        </p:nvSpPr>
        <p:spPr>
          <a:xfrm>
            <a:off x="0" y="6291942"/>
            <a:ext cx="12192001" cy="255745"/>
          </a:xfrm>
          <a:prstGeom prst="roundRect">
            <a:avLst/>
          </a:prstGeom>
          <a:solidFill>
            <a:srgbClr val="4BB1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rtl="0">
              <a:lnSpc>
                <a:spcPct val="90000"/>
              </a:lnSpc>
            </a:pPr>
            <a:endParaRPr lang="da-DK" sz="2000" err="1">
              <a:latin typeface="+mj-lt"/>
            </a:endParaRPr>
          </a:p>
        </p:txBody>
      </p:sp>
      <p:sp>
        <p:nvSpPr>
          <p:cNvPr id="15" name="TextBox 40"/>
          <p:cNvSpPr txBox="1"/>
          <p:nvPr/>
        </p:nvSpPr>
        <p:spPr>
          <a:xfrm>
            <a:off x="1647825" y="6267097"/>
            <a:ext cx="3484865" cy="307777"/>
          </a:xfrm>
          <a:prstGeom prst="rect">
            <a:avLst/>
          </a:prstGeom>
          <a:noFill/>
        </p:spPr>
        <p:txBody>
          <a:bodyPr wrap="none" rtlCol="0" anchor="t">
            <a:spAutoFit/>
          </a:bodyPr>
          <a:lstStyle/>
          <a:p>
            <a:pPr rtl="0"/>
            <a:r>
              <a:rPr lang="de-DE" sz="1400" b="1" dirty="0">
                <a:solidFill>
                  <a:schemeClr val="bg1"/>
                </a:solidFill>
                <a:latin typeface="+mj-lt"/>
              </a:rPr>
              <a:t>Milch, Joghurt, Milchpulver &amp; Kochen 45 %</a:t>
            </a:r>
          </a:p>
        </p:txBody>
      </p:sp>
      <p:cxnSp>
        <p:nvCxnSpPr>
          <p:cNvPr id="16" name="Straight Connector 41"/>
          <p:cNvCxnSpPr/>
          <p:nvPr/>
        </p:nvCxnSpPr>
        <p:spPr>
          <a:xfrm>
            <a:off x="9139590" y="6200166"/>
            <a:ext cx="0" cy="307777"/>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42"/>
          <p:cNvCxnSpPr/>
          <p:nvPr/>
        </p:nvCxnSpPr>
        <p:spPr>
          <a:xfrm flipH="1">
            <a:off x="5978971" y="5384317"/>
            <a:ext cx="43877" cy="133473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3"/>
          <p:cNvCxnSpPr/>
          <p:nvPr/>
        </p:nvCxnSpPr>
        <p:spPr>
          <a:xfrm>
            <a:off x="11166487" y="6268503"/>
            <a:ext cx="3080" cy="31922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9" name="TextBox 45"/>
          <p:cNvSpPr txBox="1"/>
          <p:nvPr/>
        </p:nvSpPr>
        <p:spPr>
          <a:xfrm>
            <a:off x="9139590" y="6262080"/>
            <a:ext cx="2055958" cy="307777"/>
          </a:xfrm>
          <a:prstGeom prst="rect">
            <a:avLst/>
          </a:prstGeom>
          <a:noFill/>
        </p:spPr>
        <p:txBody>
          <a:bodyPr wrap="square" rtlCol="0" anchor="t">
            <a:spAutoFit/>
          </a:bodyPr>
          <a:lstStyle/>
          <a:p>
            <a:pPr rtl="0"/>
            <a:r>
              <a:rPr lang="de-DE" sz="1400" b="1" dirty="0">
                <a:solidFill>
                  <a:schemeClr val="bg1"/>
                </a:solidFill>
                <a:latin typeface="+mj-lt"/>
              </a:rPr>
              <a:t>Butter &amp; Aufstrich 14 %</a:t>
            </a:r>
          </a:p>
        </p:txBody>
      </p:sp>
      <p:sp>
        <p:nvSpPr>
          <p:cNvPr id="20" name="TextBox 47"/>
          <p:cNvSpPr txBox="1"/>
          <p:nvPr/>
        </p:nvSpPr>
        <p:spPr>
          <a:xfrm>
            <a:off x="11064888" y="6243612"/>
            <a:ext cx="1327152" cy="276999"/>
          </a:xfrm>
          <a:prstGeom prst="rect">
            <a:avLst/>
          </a:prstGeom>
          <a:noFill/>
        </p:spPr>
        <p:txBody>
          <a:bodyPr wrap="square" rtlCol="0" anchor="t">
            <a:spAutoFit/>
          </a:bodyPr>
          <a:lstStyle/>
          <a:p>
            <a:pPr rtl="0"/>
            <a:r>
              <a:rPr lang="de-DE" sz="1200" dirty="0">
                <a:solidFill>
                  <a:schemeClr val="bg1"/>
                </a:solidFill>
                <a:latin typeface="+mj-lt"/>
              </a:rPr>
              <a:t>Sonstiges 15 %</a:t>
            </a:r>
          </a:p>
        </p:txBody>
      </p:sp>
      <p:pic>
        <p:nvPicPr>
          <p:cNvPr id="21" name="Billede 8" descr="Anchor 2008 Block Butter.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03060" y="5667805"/>
            <a:ext cx="883655" cy="62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7" descr="http://www.arla.com/Global/brands/Arla-Protein/uk/Arla-Protein_43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42705" y="5706409"/>
            <a:ext cx="807401" cy="58583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425" r="6594"/>
          <a:stretch/>
        </p:blipFill>
        <p:spPr bwMode="auto">
          <a:xfrm>
            <a:off x="1676124" y="5450237"/>
            <a:ext cx="576098" cy="84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2" descr="Arla Protino® drik hindbær"/>
          <p:cNvPicPr>
            <a:picLocks noChangeAspect="1" noChangeArrowheads="1"/>
          </p:cNvPicPr>
          <p:nvPr/>
        </p:nvPicPr>
        <p:blipFill rotWithShape="1">
          <a:blip r:embed="rId11">
            <a:extLst>
              <a:ext uri="{28A0092B-C50C-407E-A947-70E740481C1C}">
                <a14:useLocalDpi xmlns:a14="http://schemas.microsoft.com/office/drawing/2010/main" val="0"/>
              </a:ext>
            </a:extLst>
          </a:blip>
          <a:srcRect l="22180" r="21310"/>
          <a:stretch/>
        </p:blipFill>
        <p:spPr bwMode="auto">
          <a:xfrm>
            <a:off x="2276325" y="5450506"/>
            <a:ext cx="467176" cy="8637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7494" y="4818396"/>
            <a:ext cx="632568" cy="1509395"/>
          </a:xfrm>
          <a:prstGeom prst="rect">
            <a:avLst/>
          </a:prstGeom>
        </p:spPr>
      </p:pic>
      <p:pic>
        <p:nvPicPr>
          <p:cNvPr id="26" name="Picture 5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31498" y="5205622"/>
            <a:ext cx="365730" cy="1084998"/>
          </a:xfrm>
          <a:prstGeom prst="rect">
            <a:avLst/>
          </a:prstGeom>
        </p:spPr>
      </p:pic>
      <p:pic>
        <p:nvPicPr>
          <p:cNvPr id="27" name="Picture 6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56574" y="4832044"/>
            <a:ext cx="578947" cy="1524020"/>
          </a:xfrm>
          <a:prstGeom prst="rect">
            <a:avLst/>
          </a:prstGeom>
        </p:spPr>
      </p:pic>
      <p:pic>
        <p:nvPicPr>
          <p:cNvPr id="28" name="Picture 6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35955" y="5157518"/>
            <a:ext cx="752318" cy="1170273"/>
          </a:xfrm>
          <a:prstGeom prst="rect">
            <a:avLst/>
          </a:prstGeom>
        </p:spPr>
      </p:pic>
      <p:pic>
        <p:nvPicPr>
          <p:cNvPr id="29" name="Picture 6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9983" y="4659331"/>
            <a:ext cx="987470" cy="1737216"/>
          </a:xfrm>
          <a:prstGeom prst="rect">
            <a:avLst/>
          </a:prstGeom>
        </p:spPr>
      </p:pic>
      <p:pic>
        <p:nvPicPr>
          <p:cNvPr id="30" name="Picture 29" descr="http://www.arla.ng/globalassets/arla-global/products---overview/all-our-brands/arla-dano/ng/dano-cool-cow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63367" y="5236299"/>
            <a:ext cx="713695" cy="11419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http://www.castellocheese.com/optimized/slide/contentassets/3381b5ebbee34d609207cf5758536470/double_creme_truf_product-page-packaging-image.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rot="666642">
            <a:off x="6728406" y="5428876"/>
            <a:ext cx="1125002" cy="7050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JIMAT\AppData\Local\Microsoft\Windows\Temporary Internet Files\Content.Outlook\PUR72QT6\4015356 Lurpak 400g Butter Unsalted.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866430" y="5209173"/>
            <a:ext cx="683959" cy="48381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52"/>
          <p:cNvSpPr txBox="1"/>
          <p:nvPr/>
        </p:nvSpPr>
        <p:spPr>
          <a:xfrm>
            <a:off x="7178675" y="6270689"/>
            <a:ext cx="1274439" cy="307777"/>
          </a:xfrm>
          <a:prstGeom prst="rect">
            <a:avLst/>
          </a:prstGeom>
          <a:noFill/>
        </p:spPr>
        <p:txBody>
          <a:bodyPr wrap="square" rtlCol="0" anchor="t">
            <a:spAutoFit/>
          </a:bodyPr>
          <a:lstStyle/>
          <a:p>
            <a:pPr rtl="0"/>
            <a:r>
              <a:rPr lang="de-DE" sz="1400" b="1" dirty="0">
                <a:solidFill>
                  <a:schemeClr val="bg1"/>
                </a:solidFill>
                <a:latin typeface="+mj-lt"/>
              </a:rPr>
              <a:t>Käse 26 %</a:t>
            </a:r>
          </a:p>
        </p:txBody>
      </p:sp>
      <p:pic>
        <p:nvPicPr>
          <p:cNvPr id="35" name="Picture 33"/>
          <p:cNvPicPr>
            <a:picLocks/>
          </p:cNvPicPr>
          <p:nvPr/>
        </p:nvPicPr>
        <p:blipFill>
          <a:blip r:embed="rId20">
            <a:extLst>
              <a:ext uri="{28A0092B-C50C-407E-A947-70E740481C1C}">
                <a14:useLocalDpi xmlns:a14="http://schemas.microsoft.com/office/drawing/2010/main" val="0"/>
              </a:ext>
            </a:extLst>
          </a:blip>
          <a:stretch>
            <a:fillRect/>
          </a:stretch>
        </p:blipFill>
        <p:spPr>
          <a:xfrm>
            <a:off x="178031" y="598202"/>
            <a:ext cx="1440000" cy="1440000"/>
          </a:xfrm>
          <a:prstGeom prst="rect">
            <a:avLst/>
          </a:prstGeom>
        </p:spPr>
      </p:pic>
      <p:pic>
        <p:nvPicPr>
          <p:cNvPr id="36" name="Picture 37"/>
          <p:cNvPicPr>
            <a:picLocks/>
          </p:cNvPicPr>
          <p:nvPr/>
        </p:nvPicPr>
        <p:blipFill>
          <a:blip r:embed="rId21">
            <a:extLst>
              <a:ext uri="{28A0092B-C50C-407E-A947-70E740481C1C}">
                <a14:useLocalDpi xmlns:a14="http://schemas.microsoft.com/office/drawing/2010/main" val="0"/>
              </a:ext>
            </a:extLst>
          </a:blip>
          <a:stretch>
            <a:fillRect/>
          </a:stretch>
        </p:blipFill>
        <p:spPr>
          <a:xfrm>
            <a:off x="1715915" y="554378"/>
            <a:ext cx="1527648" cy="1527648"/>
          </a:xfrm>
          <a:prstGeom prst="rect">
            <a:avLst/>
          </a:prstGeom>
        </p:spPr>
      </p:pic>
      <p:pic>
        <p:nvPicPr>
          <p:cNvPr id="38" name="Picture 4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198178" y="573612"/>
            <a:ext cx="1567788" cy="1489180"/>
          </a:xfrm>
          <a:prstGeom prst="rect">
            <a:avLst/>
          </a:prstGeom>
        </p:spPr>
      </p:pic>
      <p:pic>
        <p:nvPicPr>
          <p:cNvPr id="37" name="Picture 8" descr="http://www.arlabrandbook.com/sites/default/files/styles/ags12/public/4_naturalness_1.png?itok=at5jImLy"/>
          <p:cNvPicPr>
            <a:picLocks noChangeAspect="1" noChangeArrowheads="1"/>
          </p:cNvPicPr>
          <p:nvPr/>
        </p:nvPicPr>
        <p:blipFill rotWithShape="1">
          <a:blip r:embed="rId23" cstate="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bwMode="auto">
          <a:xfrm>
            <a:off x="3245911" y="923026"/>
            <a:ext cx="1736204" cy="1200089"/>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40"/>
          <p:cNvSpPr txBox="1"/>
          <p:nvPr/>
        </p:nvSpPr>
        <p:spPr>
          <a:xfrm>
            <a:off x="1787943" y="733546"/>
            <a:ext cx="1356462"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u="none" strike="noStrike" kern="1200" cap="none" spc="0" normalizeH="0" noProof="0" dirty="0">
                <a:ln>
                  <a:noFill/>
                </a:ln>
                <a:solidFill>
                  <a:srgbClr val="3CC4EB">
                    <a:lumMod val="20000"/>
                    <a:lumOff val="80000"/>
                  </a:srgbClr>
                </a:solidFill>
                <a:effectLst/>
                <a:uLnTx/>
                <a:uFillTx/>
                <a:latin typeface="Arla InterFace"/>
                <a:ea typeface="+mn-ea"/>
                <a:cs typeface="+mn-cs"/>
              </a:rPr>
              <a:t>14 MRD. KG</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u="none" strike="noStrike" kern="1200" cap="none" spc="0" normalizeH="0" noProof="0" dirty="0">
                <a:ln>
                  <a:noFill/>
                </a:ln>
                <a:solidFill>
                  <a:srgbClr val="3CC4EB">
                    <a:lumMod val="20000"/>
                    <a:lumOff val="80000"/>
                  </a:srgbClr>
                </a:solidFill>
                <a:effectLst/>
                <a:uLnTx/>
                <a:uFillTx/>
                <a:latin typeface="Arla InterFace"/>
                <a:ea typeface="+mn-ea"/>
                <a:cs typeface="+mn-cs"/>
              </a:rPr>
              <a:t>MILCH-</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u="none" strike="noStrike" kern="1200" cap="none" spc="0" normalizeH="0" noProof="0" dirty="0">
                <a:ln>
                  <a:noFill/>
                </a:ln>
                <a:solidFill>
                  <a:srgbClr val="3CC4EB">
                    <a:lumMod val="20000"/>
                    <a:lumOff val="80000"/>
                  </a:srgbClr>
                </a:solidFill>
                <a:effectLst/>
                <a:uLnTx/>
                <a:uFillTx/>
                <a:latin typeface="Arla InterFace"/>
                <a:ea typeface="+mn-ea"/>
                <a:cs typeface="+mn-cs"/>
              </a:rPr>
              <a:t>LIEFERUNGEN</a:t>
            </a:r>
          </a:p>
        </p:txBody>
      </p:sp>
      <p:sp>
        <p:nvSpPr>
          <p:cNvPr id="40" name="TextBox 34"/>
          <p:cNvSpPr txBox="1"/>
          <p:nvPr/>
        </p:nvSpPr>
        <p:spPr>
          <a:xfrm>
            <a:off x="256744" y="1210600"/>
            <a:ext cx="127310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u="none" strike="noStrike" kern="1200" cap="none" spc="0" normalizeH="0" noProof="0" dirty="0">
                <a:ln>
                  <a:noFill/>
                </a:ln>
                <a:solidFill>
                  <a:srgbClr val="006C3A"/>
                </a:solidFill>
                <a:effectLst/>
                <a:uLnTx/>
                <a:uFillTx/>
                <a:latin typeface="Arla InterFace"/>
                <a:ea typeface="+mn-ea"/>
                <a:cs typeface="+mn-cs"/>
              </a:rPr>
              <a:t>11.200</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u="none" strike="noStrike" kern="1200" cap="none" spc="0" normalizeH="0" noProof="0" dirty="0">
                <a:ln>
                  <a:noFill/>
                </a:ln>
                <a:solidFill>
                  <a:srgbClr val="006C3A"/>
                </a:solidFill>
                <a:effectLst/>
                <a:uLnTx/>
                <a:uFillTx/>
                <a:latin typeface="Arla InterFace"/>
                <a:ea typeface="+mn-ea"/>
                <a:cs typeface="+mn-cs"/>
              </a:rPr>
              <a:t>EIGENTÜMER</a:t>
            </a:r>
          </a:p>
        </p:txBody>
      </p:sp>
      <p:sp>
        <p:nvSpPr>
          <p:cNvPr id="41" name="TextBox 48"/>
          <p:cNvSpPr txBox="1"/>
          <p:nvPr/>
        </p:nvSpPr>
        <p:spPr>
          <a:xfrm>
            <a:off x="3553826" y="699428"/>
            <a:ext cx="945900"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u="none" strike="noStrike" kern="1200" cap="none" spc="0" normalizeH="0" noProof="0" dirty="0">
                <a:ln>
                  <a:noFill/>
                </a:ln>
                <a:solidFill>
                  <a:srgbClr val="78C3D8"/>
                </a:solidFill>
                <a:effectLst/>
                <a:uLnTx/>
                <a:uFillTx/>
                <a:latin typeface="Arla InterFace"/>
                <a:ea typeface="+mn-ea"/>
                <a:cs typeface="+mn-cs"/>
              </a:rPr>
              <a:t>VIERT-</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u="none" strike="noStrike" kern="1200" cap="none" spc="0" normalizeH="0" noProof="0" dirty="0">
                <a:ln>
                  <a:noFill/>
                </a:ln>
                <a:solidFill>
                  <a:srgbClr val="78C3D8"/>
                </a:solidFill>
                <a:effectLst/>
                <a:uLnTx/>
                <a:uFillTx/>
                <a:latin typeface="Arla InterFace"/>
                <a:ea typeface="+mn-ea"/>
                <a:cs typeface="+mn-cs"/>
              </a:rPr>
              <a:t>GRÖSSTE</a:t>
            </a:r>
            <a:endParaRPr lang="de-DE" sz="1600" b="1" i="0" u="none" strike="noStrike" kern="1200" cap="none" spc="0" normalizeH="0" noProof="0" dirty="0">
              <a:ln>
                <a:noFill/>
              </a:ln>
              <a:solidFill>
                <a:srgbClr val="78C3D8"/>
              </a:solidFill>
              <a:effectLst/>
              <a:uLnTx/>
              <a:uFillTx/>
              <a:latin typeface="Arla InterFac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600" b="1" i="0" u="none" strike="noStrike" kern="1200" cap="none" spc="0" normalizeH="0" noProof="0" dirty="0">
              <a:ln>
                <a:noFill/>
              </a:ln>
              <a:solidFill>
                <a:srgbClr val="78C3D8"/>
              </a:solidFill>
              <a:effectLst/>
              <a:uLnTx/>
              <a:uFillTx/>
              <a:latin typeface="Arla InterFace"/>
              <a:ea typeface="+mn-ea"/>
              <a:cs typeface="+mn-cs"/>
            </a:endParaRPr>
          </a:p>
        </p:txBody>
      </p:sp>
      <p:pic>
        <p:nvPicPr>
          <p:cNvPr id="42" name="Picture 3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5325" y="2249827"/>
            <a:ext cx="1562714" cy="1495190"/>
          </a:xfrm>
          <a:prstGeom prst="rect">
            <a:avLst/>
          </a:prstGeom>
        </p:spPr>
      </p:pic>
      <p:sp>
        <p:nvSpPr>
          <p:cNvPr id="43" name="Freeform 44"/>
          <p:cNvSpPr>
            <a:spLocks/>
          </p:cNvSpPr>
          <p:nvPr/>
        </p:nvSpPr>
        <p:spPr bwMode="auto">
          <a:xfrm>
            <a:off x="1792531" y="2236620"/>
            <a:ext cx="1374415" cy="1478417"/>
          </a:xfrm>
          <a:custGeom>
            <a:avLst/>
            <a:gdLst>
              <a:gd name="T0" fmla="*/ 67 w 67"/>
              <a:gd name="T1" fmla="*/ 33 h 68"/>
              <a:gd name="T2" fmla="*/ 66 w 67"/>
              <a:gd name="T3" fmla="*/ 42 h 68"/>
              <a:gd name="T4" fmla="*/ 61 w 67"/>
              <a:gd name="T5" fmla="*/ 52 h 68"/>
              <a:gd name="T6" fmla="*/ 52 w 67"/>
              <a:gd name="T7" fmla="*/ 61 h 68"/>
              <a:gd name="T8" fmla="*/ 44 w 67"/>
              <a:gd name="T9" fmla="*/ 65 h 68"/>
              <a:gd name="T10" fmla="*/ 18 w 67"/>
              <a:gd name="T11" fmla="*/ 63 h 68"/>
              <a:gd name="T12" fmla="*/ 7 w 67"/>
              <a:gd name="T13" fmla="*/ 54 h 68"/>
              <a:gd name="T14" fmla="*/ 0 w 67"/>
              <a:gd name="T15" fmla="*/ 30 h 68"/>
              <a:gd name="T16" fmla="*/ 10 w 67"/>
              <a:gd name="T17" fmla="*/ 10 h 68"/>
              <a:gd name="T18" fmla="*/ 16 w 67"/>
              <a:gd name="T19" fmla="*/ 6 h 68"/>
              <a:gd name="T20" fmla="*/ 26 w 67"/>
              <a:gd name="T21" fmla="*/ 1 h 68"/>
              <a:gd name="T22" fmla="*/ 39 w 67"/>
              <a:gd name="T23" fmla="*/ 0 h 68"/>
              <a:gd name="T24" fmla="*/ 52 w 67"/>
              <a:gd name="T25" fmla="*/ 5 h 68"/>
              <a:gd name="T26" fmla="*/ 65 w 67"/>
              <a:gd name="T27" fmla="*/ 20 h 68"/>
              <a:gd name="T28" fmla="*/ 67 w 67"/>
              <a:gd name="T29"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8">
                <a:moveTo>
                  <a:pt x="67" y="33"/>
                </a:moveTo>
                <a:cubicBezTo>
                  <a:pt x="67" y="36"/>
                  <a:pt x="67" y="39"/>
                  <a:pt x="66" y="42"/>
                </a:cubicBezTo>
                <a:cubicBezTo>
                  <a:pt x="65" y="46"/>
                  <a:pt x="63" y="48"/>
                  <a:pt x="61" y="52"/>
                </a:cubicBezTo>
                <a:cubicBezTo>
                  <a:pt x="58" y="55"/>
                  <a:pt x="56" y="59"/>
                  <a:pt x="52" y="61"/>
                </a:cubicBezTo>
                <a:cubicBezTo>
                  <a:pt x="50" y="62"/>
                  <a:pt x="47" y="64"/>
                  <a:pt x="44" y="65"/>
                </a:cubicBezTo>
                <a:cubicBezTo>
                  <a:pt x="36" y="68"/>
                  <a:pt x="26" y="67"/>
                  <a:pt x="18" y="63"/>
                </a:cubicBezTo>
                <a:cubicBezTo>
                  <a:pt x="14" y="61"/>
                  <a:pt x="10" y="58"/>
                  <a:pt x="7" y="54"/>
                </a:cubicBezTo>
                <a:cubicBezTo>
                  <a:pt x="2" y="48"/>
                  <a:pt x="0" y="39"/>
                  <a:pt x="0" y="30"/>
                </a:cubicBezTo>
                <a:cubicBezTo>
                  <a:pt x="1" y="21"/>
                  <a:pt x="4" y="16"/>
                  <a:pt x="10" y="10"/>
                </a:cubicBezTo>
                <a:cubicBezTo>
                  <a:pt x="12" y="8"/>
                  <a:pt x="13" y="7"/>
                  <a:pt x="16" y="6"/>
                </a:cubicBezTo>
                <a:cubicBezTo>
                  <a:pt x="19" y="4"/>
                  <a:pt x="23" y="2"/>
                  <a:pt x="26" y="1"/>
                </a:cubicBezTo>
                <a:cubicBezTo>
                  <a:pt x="30" y="0"/>
                  <a:pt x="35" y="0"/>
                  <a:pt x="39" y="0"/>
                </a:cubicBezTo>
                <a:cubicBezTo>
                  <a:pt x="43" y="1"/>
                  <a:pt x="48" y="3"/>
                  <a:pt x="52" y="5"/>
                </a:cubicBezTo>
                <a:cubicBezTo>
                  <a:pt x="57" y="9"/>
                  <a:pt x="62" y="14"/>
                  <a:pt x="65" y="20"/>
                </a:cubicBezTo>
                <a:cubicBezTo>
                  <a:pt x="66" y="24"/>
                  <a:pt x="67" y="29"/>
                  <a:pt x="67"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4BB131"/>
              </a:solidFill>
              <a:effectLst/>
              <a:uLnTx/>
              <a:uFillTx/>
              <a:latin typeface="Arla InterFace"/>
              <a:ea typeface="+mn-ea"/>
              <a:cs typeface="+mn-cs"/>
            </a:endParaRPr>
          </a:p>
        </p:txBody>
      </p:sp>
      <p:pic>
        <p:nvPicPr>
          <p:cNvPr id="44" name="Picture 3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243563" y="2182178"/>
            <a:ext cx="1613773" cy="1532859"/>
          </a:xfrm>
          <a:prstGeom prst="rect">
            <a:avLst/>
          </a:prstGeom>
        </p:spPr>
      </p:pic>
      <p:sp>
        <p:nvSpPr>
          <p:cNvPr id="45" name="TextBox 38"/>
          <p:cNvSpPr txBox="1"/>
          <p:nvPr/>
        </p:nvSpPr>
        <p:spPr>
          <a:xfrm>
            <a:off x="3383356" y="2502592"/>
            <a:ext cx="137300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rgbClr val="FEE6B6"/>
                </a:solidFill>
                <a:latin typeface="Arla InterFace"/>
              </a:rPr>
              <a:t>9,6</a:t>
            </a:r>
            <a:r>
              <a:rPr lang="de-DE" sz="1400" b="1" i="0" u="none" strike="noStrike" kern="1200" cap="none" spc="0" normalizeH="0" noProof="0" dirty="0">
                <a:ln>
                  <a:noFill/>
                </a:ln>
                <a:solidFill>
                  <a:srgbClr val="FEE6B6"/>
                </a:solidFill>
                <a:effectLst/>
                <a:uLnTx/>
                <a:uFillTx/>
                <a:latin typeface="Arla InterFace"/>
              </a:rPr>
              <a:t> MRD. EURO</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u="none" strike="noStrike" kern="1200" cap="none" spc="0" normalizeH="0" noProof="0" dirty="0">
                <a:ln>
                  <a:noFill/>
                </a:ln>
                <a:solidFill>
                  <a:srgbClr val="FEE6B6"/>
                </a:solidFill>
                <a:effectLst/>
                <a:uLnTx/>
                <a:uFillTx/>
                <a:latin typeface="Arla InterFace"/>
              </a:rPr>
              <a:t>UMSATZ</a:t>
            </a:r>
          </a:p>
        </p:txBody>
      </p:sp>
      <p:pic>
        <p:nvPicPr>
          <p:cNvPr id="46" name="Picture 19" descr="Lurpak®"/>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886040" y="2316603"/>
            <a:ext cx="876799" cy="848994"/>
          </a:xfrm>
          <a:prstGeom prst="rect">
            <a:avLst/>
          </a:prstGeom>
          <a:noFill/>
        </p:spPr>
      </p:pic>
      <p:pic>
        <p:nvPicPr>
          <p:cNvPr id="47" name="Picture 20" descr="http://www.arla.dk/Global/brand%20campaign/Arla/css/gfx/custom/330Logo.png">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195459" y="2038749"/>
            <a:ext cx="765026" cy="765025"/>
          </a:xfrm>
          <a:prstGeom prst="rect">
            <a:avLst/>
          </a:prstGeom>
          <a:noFill/>
        </p:spPr>
      </p:pic>
      <p:pic>
        <p:nvPicPr>
          <p:cNvPr id="48" name="Picture 10" descr="http://www.arlafoods.es/upload/arla%20es/logo/logo_castello_rgb_pos%20transparente.png">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436953" y="2908120"/>
            <a:ext cx="651771" cy="257477"/>
          </a:xfrm>
          <a:prstGeom prst="rect">
            <a:avLst/>
          </a:prstGeom>
          <a:noFill/>
        </p:spPr>
      </p:pic>
      <p:pic>
        <p:nvPicPr>
          <p:cNvPr id="49" name="Picture 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974815" y="2997422"/>
            <a:ext cx="349625" cy="197305"/>
          </a:xfrm>
          <a:prstGeom prst="rect">
            <a:avLst/>
          </a:prstGeom>
        </p:spPr>
      </p:pic>
      <p:sp>
        <p:nvSpPr>
          <p:cNvPr id="50" name="Rectangle 44"/>
          <p:cNvSpPr/>
          <p:nvPr/>
        </p:nvSpPr>
        <p:spPr>
          <a:xfrm>
            <a:off x="1636470" y="3261989"/>
            <a:ext cx="1746886" cy="310341"/>
          </a:xfrm>
          <a:prstGeom prst="rect">
            <a:avLst/>
          </a:prstGeom>
        </p:spPr>
        <p:txBody>
          <a:bodyPr wrap="square" rtlCol="0">
            <a:spAutoFit/>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lang="de-DE" sz="1400" b="1" noProof="0" dirty="0">
                <a:solidFill>
                  <a:srgbClr val="7C8180"/>
                </a:solidFill>
                <a:latin typeface="Arla InterFace"/>
              </a:rPr>
              <a:t>4</a:t>
            </a:r>
            <a:r>
              <a:rPr lang="de-DE" sz="1400" b="1" i="0" u="none" strike="noStrike" kern="1200" cap="none" spc="0" normalizeH="0" noProof="0" dirty="0">
                <a:ln>
                  <a:noFill/>
                </a:ln>
                <a:solidFill>
                  <a:srgbClr val="7C8180"/>
                </a:solidFill>
                <a:effectLst/>
                <a:uLnTx/>
                <a:uFillTx/>
                <a:latin typeface="Arla InterFace"/>
                <a:ea typeface="+mn-ea"/>
                <a:cs typeface="+mn-cs"/>
              </a:rPr>
              <a:t> MARKEN</a:t>
            </a:r>
          </a:p>
        </p:txBody>
      </p:sp>
      <p:sp>
        <p:nvSpPr>
          <p:cNvPr id="51" name="TextBox 36"/>
          <p:cNvSpPr txBox="1"/>
          <p:nvPr/>
        </p:nvSpPr>
        <p:spPr>
          <a:xfrm>
            <a:off x="359463" y="2933117"/>
            <a:ext cx="106766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u="none" strike="noStrike" kern="1200" cap="none" spc="0" normalizeH="0" noProof="0" dirty="0">
                <a:ln>
                  <a:noFill/>
                </a:ln>
                <a:solidFill>
                  <a:prstClr val="white"/>
                </a:solidFill>
                <a:effectLst/>
                <a:uLnTx/>
                <a:uFillTx/>
                <a:latin typeface="Arla InterFace"/>
                <a:ea typeface="+mn-ea"/>
                <a:cs typeface="+mn-cs"/>
              </a:rPr>
              <a:t>19.000</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i="0" u="none" strike="noStrike" kern="1200" cap="none" spc="0" normalizeH="0" noProof="0" dirty="0">
                <a:ln>
                  <a:noFill/>
                </a:ln>
                <a:solidFill>
                  <a:prstClr val="white"/>
                </a:solidFill>
                <a:effectLst/>
                <a:uLnTx/>
                <a:uFillTx/>
                <a:latin typeface="Arla InterFace"/>
                <a:ea typeface="+mn-ea"/>
                <a:cs typeface="+mn-cs"/>
              </a:rPr>
              <a:t>KOLLEGEN</a:t>
            </a:r>
          </a:p>
        </p:txBody>
      </p:sp>
    </p:spTree>
    <p:extLst>
      <p:ext uri="{BB962C8B-B14F-4D97-AF65-F5344CB8AC3E}">
        <p14:creationId xmlns:p14="http://schemas.microsoft.com/office/powerpoint/2010/main" val="140944141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2"/>
          <p:cNvSpPr>
            <a:spLocks noGrp="1"/>
          </p:cNvSpPr>
          <p:nvPr>
            <p:ph type="title"/>
          </p:nvPr>
        </p:nvSpPr>
        <p:spPr/>
        <p:txBody>
          <a:bodyPr/>
          <a:lstStyle/>
          <a:p>
            <a:pPr algn="ctr"/>
            <a:r>
              <a:rPr lang="de-DE" altLang="da-DK" sz="4000" b="0" dirty="0">
                <a:solidFill>
                  <a:srgbClr val="006C3A"/>
                </a:solidFill>
                <a:latin typeface="+mj-lt"/>
              </a:rPr>
              <a:t>Unsere </a:t>
            </a:r>
            <a:r>
              <a:rPr lang="da-DK" altLang="da-DK" sz="4000" dirty="0">
                <a:solidFill>
                  <a:srgbClr val="4BB131"/>
                </a:solidFill>
              </a:rPr>
              <a:t>Umwelt</a:t>
            </a:r>
            <a:r>
              <a:rPr lang="de-DE" altLang="da-DK" sz="4000" b="0" dirty="0">
                <a:solidFill>
                  <a:srgbClr val="006C3A"/>
                </a:solidFill>
                <a:latin typeface="+mj-lt"/>
              </a:rPr>
              <a:t> </a:t>
            </a:r>
            <a:r>
              <a:rPr lang="da-DK" altLang="da-DK" sz="4000" dirty="0">
                <a:solidFill>
                  <a:srgbClr val="006C3A"/>
                </a:solidFill>
              </a:rPr>
              <a:t>liegt uns am Herzen</a:t>
            </a:r>
            <a:endParaRPr lang="da-DK" altLang="da-DK" sz="4000" b="1" dirty="0">
              <a:solidFill>
                <a:srgbClr val="4BB131"/>
              </a:solidFill>
              <a:latin typeface="+mj-lt"/>
            </a:endParaRPr>
          </a:p>
        </p:txBody>
      </p:sp>
      <p:sp>
        <p:nvSpPr>
          <p:cNvPr id="4" name="Date Placeholder 3"/>
          <p:cNvSpPr>
            <a:spLocks noGrp="1"/>
          </p:cNvSpPr>
          <p:nvPr>
            <p:ph type="dt" sz="half" idx="10"/>
          </p:nvPr>
        </p:nvSpPr>
        <p:spPr/>
        <p:txBody>
          <a:bodyPr/>
          <a:lstStyle/>
          <a:p>
            <a:fld id="{73A60BB6-2236-4303-A7B7-C6D9D03631ED}" type="datetime1">
              <a:rPr lang="de-DE" smtClean="0">
                <a:latin typeface="+mj-lt"/>
              </a:rPr>
              <a:t>25.04.2018</a:t>
            </a:fld>
            <a:endParaRPr lang="en-GB" dirty="0">
              <a:latin typeface="+mj-lt"/>
            </a:endParaRPr>
          </a:p>
        </p:txBody>
      </p:sp>
      <p:sp>
        <p:nvSpPr>
          <p:cNvPr id="5" name="Footer Placeholder 4"/>
          <p:cNvSpPr>
            <a:spLocks noGrp="1"/>
          </p:cNvSpPr>
          <p:nvPr>
            <p:ph type="ftr" sz="quarter" idx="11"/>
          </p:nvPr>
        </p:nvSpPr>
        <p:spPr/>
        <p:txBody>
          <a:bodyPr/>
          <a:lstStyle/>
          <a:p>
            <a:r>
              <a:rPr lang="en-GB" smtClean="0">
                <a:latin typeface="+mj-lt"/>
              </a:rPr>
              <a:t>VLI - Frühjahrstagung </a:t>
            </a:r>
            <a:endParaRPr lang="en-GB" dirty="0">
              <a:latin typeface="+mj-lt"/>
            </a:endParaRPr>
          </a:p>
        </p:txBody>
      </p:sp>
      <p:sp>
        <p:nvSpPr>
          <p:cNvPr id="7" name="Slide Number Placeholder 6"/>
          <p:cNvSpPr>
            <a:spLocks noGrp="1"/>
          </p:cNvSpPr>
          <p:nvPr>
            <p:ph type="sldNum" sz="quarter" idx="12"/>
          </p:nvPr>
        </p:nvSpPr>
        <p:spPr/>
        <p:txBody>
          <a:bodyPr/>
          <a:lstStyle/>
          <a:p>
            <a:fld id="{9AEF4350-96BB-4521-B35C-BA8D30ECD9A1}" type="slidenum">
              <a:rPr lang="en-GB" smtClean="0">
                <a:latin typeface="+mj-lt"/>
              </a:rPr>
              <a:pPr/>
              <a:t>3</a:t>
            </a:fld>
            <a:endParaRPr lang="en-GB">
              <a:latin typeface="+mj-lt"/>
            </a:endParaRPr>
          </a:p>
        </p:txBody>
      </p:sp>
      <p:sp>
        <p:nvSpPr>
          <p:cNvPr id="40966" name="TextBox 8"/>
          <p:cNvSpPr>
            <a:spLocks noGrp="1" noChangeArrowheads="1"/>
          </p:cNvSpPr>
          <p:nvPr>
            <p:ph type="body" sz="quarter" idx="13"/>
          </p:nvPr>
        </p:nvSpPr>
        <p:spPr>
          <a:xfrm>
            <a:off x="579183" y="4660166"/>
            <a:ext cx="2408745" cy="830997"/>
          </a:xfrm>
        </p:spPr>
        <p:txBody>
          <a:bodyPr wrap="square" lIns="91440" tIns="45720" rIns="91440" bIns="45720">
            <a:spAutoFit/>
          </a:bodyPr>
          <a:lstStyle/>
          <a:p>
            <a:pPr marL="0" indent="0" algn="ctr">
              <a:lnSpc>
                <a:spcPct val="100000"/>
              </a:lnSpc>
              <a:spcAft>
                <a:spcPct val="0"/>
              </a:spcAft>
              <a:buFont typeface="Arla InterFace Beta" panose="020B0603030203020204" pitchFamily="34" charset="0"/>
              <a:buNone/>
            </a:pPr>
            <a:r>
              <a:rPr lang="de-DE" altLang="da-DK" sz="2400" dirty="0" smtClean="0">
                <a:solidFill>
                  <a:srgbClr val="41A336"/>
                </a:solidFill>
              </a:rPr>
              <a:t>Nachhaltige</a:t>
            </a:r>
          </a:p>
          <a:p>
            <a:pPr marL="0" indent="0" algn="ctr">
              <a:lnSpc>
                <a:spcPct val="100000"/>
              </a:lnSpc>
              <a:spcAft>
                <a:spcPct val="0"/>
              </a:spcAft>
              <a:buFont typeface="Arla InterFace Beta" panose="020B0603030203020204" pitchFamily="34" charset="0"/>
              <a:buNone/>
            </a:pPr>
            <a:r>
              <a:rPr lang="de-DE" altLang="da-DK" sz="2400" dirty="0" smtClean="0">
                <a:solidFill>
                  <a:srgbClr val="41A336"/>
                </a:solidFill>
              </a:rPr>
              <a:t>Landwirtschaft</a:t>
            </a:r>
            <a:endParaRPr lang="de-DE" altLang="da-DK" sz="2400" dirty="0">
              <a:solidFill>
                <a:srgbClr val="41A336"/>
              </a:solidFill>
            </a:endParaRPr>
          </a:p>
        </p:txBody>
      </p:sp>
      <p:sp>
        <p:nvSpPr>
          <p:cNvPr id="40968" name="TextBox 9"/>
          <p:cNvSpPr>
            <a:spLocks noGrp="1" noChangeArrowheads="1"/>
          </p:cNvSpPr>
          <p:nvPr>
            <p:ph type="body" idx="4294967295"/>
          </p:nvPr>
        </p:nvSpPr>
        <p:spPr>
          <a:xfrm>
            <a:off x="5970588" y="4660900"/>
            <a:ext cx="3248025" cy="830263"/>
          </a:xfrm>
        </p:spPr>
        <p:txBody>
          <a:bodyPr lIns="91440" tIns="45720" rIns="91440" bIns="45720">
            <a:spAutoFit/>
          </a:bodyPr>
          <a:lstStyle/>
          <a:p>
            <a:pPr marL="0" indent="0" algn="ctr">
              <a:lnSpc>
                <a:spcPct val="100000"/>
              </a:lnSpc>
              <a:spcAft>
                <a:spcPct val="0"/>
              </a:spcAft>
              <a:buFont typeface="Arla InterFace Beta" panose="020B0603030203020204" pitchFamily="34" charset="0"/>
              <a:buNone/>
            </a:pPr>
            <a:r>
              <a:rPr lang="da-DK" altLang="da-DK" sz="2400" dirty="0">
                <a:solidFill>
                  <a:srgbClr val="41A336"/>
                </a:solidFill>
              </a:rPr>
              <a:t>Wasser und </a:t>
            </a:r>
          </a:p>
          <a:p>
            <a:pPr marL="0" indent="0" algn="ctr">
              <a:lnSpc>
                <a:spcPct val="100000"/>
              </a:lnSpc>
              <a:spcAft>
                <a:spcPct val="0"/>
              </a:spcAft>
              <a:buFont typeface="Arla InterFace Beta" panose="020B0603030203020204" pitchFamily="34" charset="0"/>
              <a:buNone/>
            </a:pPr>
            <a:r>
              <a:rPr lang="da-DK" altLang="da-DK" sz="2400" dirty="0">
                <a:solidFill>
                  <a:srgbClr val="41A336"/>
                </a:solidFill>
              </a:rPr>
              <a:t>Energie sparen</a:t>
            </a:r>
          </a:p>
        </p:txBody>
      </p:sp>
      <p:sp>
        <p:nvSpPr>
          <p:cNvPr id="40969" name="TextBox 10"/>
          <p:cNvSpPr>
            <a:spLocks noGrp="1" noChangeArrowheads="1"/>
          </p:cNvSpPr>
          <p:nvPr>
            <p:ph type="body" idx="4294967295"/>
          </p:nvPr>
        </p:nvSpPr>
        <p:spPr>
          <a:xfrm>
            <a:off x="9203453" y="4660900"/>
            <a:ext cx="2425856" cy="830997"/>
          </a:xfrm>
        </p:spPr>
        <p:txBody>
          <a:bodyPr wrap="none" lIns="91440" tIns="45720" rIns="91440" bIns="45720">
            <a:spAutoFit/>
          </a:bodyPr>
          <a:lstStyle/>
          <a:p>
            <a:pPr marL="0" indent="0" algn="ctr">
              <a:lnSpc>
                <a:spcPct val="100000"/>
              </a:lnSpc>
              <a:spcAft>
                <a:spcPct val="0"/>
              </a:spcAft>
              <a:buFont typeface="Arla InterFace Beta" panose="020B0603030203020204" pitchFamily="34" charset="0"/>
              <a:buNone/>
            </a:pPr>
            <a:r>
              <a:rPr lang="da-DK" altLang="da-DK" sz="2400" dirty="0">
                <a:solidFill>
                  <a:srgbClr val="41A336"/>
                </a:solidFill>
              </a:rPr>
              <a:t>Recycling und </a:t>
            </a:r>
          </a:p>
          <a:p>
            <a:pPr marL="0" indent="0" algn="ctr">
              <a:lnSpc>
                <a:spcPct val="100000"/>
              </a:lnSpc>
              <a:spcAft>
                <a:spcPct val="0"/>
              </a:spcAft>
              <a:buFont typeface="Arla InterFace Beta" panose="020B0603030203020204" pitchFamily="34" charset="0"/>
              <a:buNone/>
            </a:pPr>
            <a:r>
              <a:rPr lang="da-DK" altLang="da-DK" sz="2400" dirty="0">
                <a:solidFill>
                  <a:srgbClr val="41A336"/>
                </a:solidFill>
              </a:rPr>
              <a:t>Abfallvermeidung</a:t>
            </a:r>
          </a:p>
        </p:txBody>
      </p:sp>
      <p:pic>
        <p:nvPicPr>
          <p:cNvPr id="4097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0" y="2144713"/>
            <a:ext cx="2481263"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5" y="2144713"/>
            <a:ext cx="2413000" cy="237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8613" y="2144713"/>
            <a:ext cx="2395537" cy="238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3"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688" y="2144713"/>
            <a:ext cx="2471737"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8"/>
          <p:cNvSpPr txBox="1">
            <a:spLocks noChangeArrowheads="1"/>
          </p:cNvSpPr>
          <p:nvPr/>
        </p:nvSpPr>
        <p:spPr>
          <a:xfrm>
            <a:off x="1863725" y="4660900"/>
            <a:ext cx="5556250" cy="1200329"/>
          </a:xfrm>
          <a:prstGeom prst="rect">
            <a:avLst/>
          </a:prstGeom>
        </p:spPr>
        <p:txBody>
          <a:bodyPr vert="horz" lIns="91440" tIns="45720" rIns="91440" bIns="45720" rtlCol="0">
            <a:spAutoFit/>
          </a:bodyPr>
          <a:lstStyle>
            <a:lvl1pPr marL="228600" indent="-228600" algn="l" defTabSz="914400" rtl="0" eaLnBrk="1" latinLnBrk="0" hangingPunct="1">
              <a:lnSpc>
                <a:spcPct val="80000"/>
              </a:lnSpc>
              <a:spcBef>
                <a:spcPts val="0"/>
              </a:spcBef>
              <a:spcAft>
                <a:spcPts val="1200"/>
              </a:spcAft>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80000"/>
              </a:lnSpc>
              <a:spcBef>
                <a:spcPts val="0"/>
              </a:spcBef>
              <a:spcAft>
                <a:spcPts val="1200"/>
              </a:spcAft>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80000"/>
              </a:lnSpc>
              <a:spcBef>
                <a:spcPts val="0"/>
              </a:spcBef>
              <a:spcAft>
                <a:spcPts val="1200"/>
              </a:spcAft>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80000"/>
              </a:lnSpc>
              <a:spcBef>
                <a:spcPts val="0"/>
              </a:spcBef>
              <a:spcAft>
                <a:spcPts val="1200"/>
              </a:spcAft>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80000"/>
              </a:lnSpc>
              <a:spcBef>
                <a:spcPts val="0"/>
              </a:spcBef>
              <a:spcAft>
                <a:spcPts val="1200"/>
              </a:spcAft>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ct val="0"/>
              </a:spcAft>
              <a:buFont typeface="Arla InterFace Beta" pitchFamily="34" charset="0"/>
              <a:buNone/>
            </a:pPr>
            <a:r>
              <a:rPr lang="da-DK" altLang="da-DK" sz="2400" dirty="0">
                <a:solidFill>
                  <a:srgbClr val="41A336"/>
                </a:solidFill>
              </a:rPr>
              <a:t>Verringerung der </a:t>
            </a:r>
          </a:p>
          <a:p>
            <a:pPr marL="0" indent="0" algn="ctr">
              <a:lnSpc>
                <a:spcPct val="100000"/>
              </a:lnSpc>
              <a:spcAft>
                <a:spcPct val="0"/>
              </a:spcAft>
              <a:buFont typeface="Arla InterFace Beta" pitchFamily="34" charset="0"/>
              <a:buNone/>
            </a:pPr>
            <a:r>
              <a:rPr lang="da-DK" altLang="da-DK" sz="2400" dirty="0">
                <a:solidFill>
                  <a:srgbClr val="41A336"/>
                </a:solidFill>
              </a:rPr>
              <a:t>Treibhausgas-</a:t>
            </a:r>
          </a:p>
          <a:p>
            <a:pPr marL="0" indent="0" algn="ctr">
              <a:lnSpc>
                <a:spcPct val="100000"/>
              </a:lnSpc>
              <a:spcAft>
                <a:spcPct val="0"/>
              </a:spcAft>
              <a:buFont typeface="Arla InterFace Beta" pitchFamily="34" charset="0"/>
              <a:buNone/>
            </a:pPr>
            <a:r>
              <a:rPr lang="da-DK" altLang="da-DK" sz="2400" dirty="0">
                <a:solidFill>
                  <a:srgbClr val="41A336"/>
                </a:solidFill>
              </a:rPr>
              <a:t>emissionen</a:t>
            </a:r>
          </a:p>
        </p:txBody>
      </p:sp>
    </p:spTree>
    <p:extLst>
      <p:ext uri="{BB962C8B-B14F-4D97-AF65-F5344CB8AC3E}">
        <p14:creationId xmlns:p14="http://schemas.microsoft.com/office/powerpoint/2010/main" val="1088233165"/>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D2631E51-6239-4556-8043-45CC0E775E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
            <a:ext cx="12192000" cy="6858001"/>
          </a:xfrm>
          <a:prstGeom prst="rect">
            <a:avLst/>
          </a:prstGeom>
        </p:spPr>
      </p:pic>
      <p:sp>
        <p:nvSpPr>
          <p:cNvPr id="6" name="Tekstfelt 5">
            <a:extLst>
              <a:ext uri="{FF2B5EF4-FFF2-40B4-BE49-F238E27FC236}">
                <a16:creationId xmlns:a16="http://schemas.microsoft.com/office/drawing/2014/main" id="{4023652B-2F41-4CA4-A4BE-617ED2C3A08F}"/>
              </a:ext>
            </a:extLst>
          </p:cNvPr>
          <p:cNvSpPr txBox="1"/>
          <p:nvPr/>
        </p:nvSpPr>
        <p:spPr>
          <a:xfrm>
            <a:off x="685437" y="1620158"/>
            <a:ext cx="2930218" cy="1126462"/>
          </a:xfrm>
          <a:prstGeom prst="rect">
            <a:avLst/>
          </a:prstGeom>
          <a:noFill/>
        </p:spPr>
        <p:txBody>
          <a:bodyPr wrap="square" lIns="0" tIns="0" rIns="0" bIns="0" rtlCol="0" anchor="b" anchorCtr="0">
            <a:noAutofit/>
          </a:bodyPr>
          <a:lstStyle/>
          <a:p>
            <a:pPr>
              <a:lnSpc>
                <a:spcPct val="90000"/>
              </a:lnSpc>
            </a:pPr>
            <a:r>
              <a:rPr lang="da-DK" sz="2800" b="1" dirty="0">
                <a:solidFill>
                  <a:srgbClr val="4B4B4B"/>
                </a:solidFill>
                <a:latin typeface="Arla InterFace" panose="020B0503020203020304" pitchFamily="34" charset="0"/>
              </a:rPr>
              <a:t>TIERWOHL </a:t>
            </a:r>
          </a:p>
          <a:p>
            <a:r>
              <a:rPr lang="en-US" sz="1600" dirty="0" err="1" smtClean="0">
                <a:solidFill>
                  <a:srgbClr val="4B4B4B"/>
                </a:solidFill>
                <a:latin typeface="Arla InterFace" panose="020B0503020203020304" pitchFamily="34" charset="0"/>
              </a:rPr>
              <a:t>Arlag</a:t>
            </a:r>
            <a:r>
              <a:rPr lang="da-DK" altLang="da-DK" sz="1600" dirty="0">
                <a:solidFill>
                  <a:srgbClr val="005019"/>
                </a:solidFill>
              </a:rPr>
              <a:t>å</a:t>
            </a:r>
            <a:r>
              <a:rPr lang="en-US" sz="1600" dirty="0" err="1" smtClean="0">
                <a:solidFill>
                  <a:srgbClr val="4B4B4B"/>
                </a:solidFill>
                <a:latin typeface="Arla InterFace" panose="020B0503020203020304" pitchFamily="34" charset="0"/>
              </a:rPr>
              <a:t>rden</a:t>
            </a:r>
            <a:r>
              <a:rPr lang="en-US" sz="1600" dirty="0" smtClean="0">
                <a:solidFill>
                  <a:srgbClr val="4B4B4B"/>
                </a:solidFill>
                <a:latin typeface="Arla InterFace" panose="020B0503020203020304" pitchFamily="34" charset="0"/>
              </a:rPr>
              <a:t> Plus </a:t>
            </a:r>
            <a:endParaRPr lang="da-DK" sz="1600" dirty="0">
              <a:solidFill>
                <a:srgbClr val="4B4B4B"/>
              </a:solidFill>
              <a:latin typeface="Arla InterFace" panose="020B0503020203020304" pitchFamily="34" charset="0"/>
            </a:endParaRPr>
          </a:p>
        </p:txBody>
      </p:sp>
      <p:sp>
        <p:nvSpPr>
          <p:cNvPr id="7" name="Tekstfelt 6">
            <a:extLst>
              <a:ext uri="{FF2B5EF4-FFF2-40B4-BE49-F238E27FC236}">
                <a16:creationId xmlns:a16="http://schemas.microsoft.com/office/drawing/2014/main" id="{B7339D3E-20FE-461F-A119-D9D8F3EF1602}"/>
              </a:ext>
            </a:extLst>
          </p:cNvPr>
          <p:cNvSpPr txBox="1"/>
          <p:nvPr/>
        </p:nvSpPr>
        <p:spPr>
          <a:xfrm>
            <a:off x="6572432" y="1701444"/>
            <a:ext cx="5007802" cy="886410"/>
          </a:xfrm>
          <a:prstGeom prst="rect">
            <a:avLst/>
          </a:prstGeom>
          <a:noFill/>
        </p:spPr>
        <p:txBody>
          <a:bodyPr wrap="square" lIns="0" tIns="0" rIns="0" bIns="0" rtlCol="0" anchor="b" anchorCtr="0">
            <a:noAutofit/>
          </a:bodyPr>
          <a:lstStyle/>
          <a:p>
            <a:r>
              <a:rPr lang="da-DK" sz="2800" b="1" dirty="0" smtClean="0">
                <a:solidFill>
                  <a:srgbClr val="474746"/>
                </a:solidFill>
              </a:rPr>
              <a:t>KLIMA</a:t>
            </a:r>
          </a:p>
          <a:p>
            <a:r>
              <a:rPr lang="da-DK" sz="1600" dirty="0" err="1" smtClean="0"/>
              <a:t>Senkung</a:t>
            </a:r>
            <a:r>
              <a:rPr lang="da-DK" sz="1600" dirty="0" smtClean="0"/>
              <a:t> </a:t>
            </a:r>
            <a:r>
              <a:rPr lang="da-DK" sz="1600" dirty="0" err="1" smtClean="0"/>
              <a:t>Treibhausgas</a:t>
            </a:r>
            <a:r>
              <a:rPr lang="da-DK" sz="1600" dirty="0" smtClean="0"/>
              <a:t> Emissionen </a:t>
            </a:r>
          </a:p>
          <a:p>
            <a:r>
              <a:rPr lang="da-DK" sz="1600" dirty="0" err="1" smtClean="0"/>
              <a:t>um</a:t>
            </a:r>
            <a:r>
              <a:rPr lang="da-DK" sz="1600" dirty="0" smtClean="0"/>
              <a:t> 30%/kg </a:t>
            </a:r>
            <a:r>
              <a:rPr lang="da-DK" sz="1600" dirty="0" err="1" smtClean="0"/>
              <a:t>Milch</a:t>
            </a:r>
            <a:endParaRPr lang="da-DK" sz="1600" dirty="0" smtClean="0"/>
          </a:p>
          <a:p>
            <a:r>
              <a:rPr lang="da-DK" sz="1600" dirty="0" err="1" smtClean="0"/>
              <a:t>Klimaschutzkontrollen</a:t>
            </a:r>
            <a:endParaRPr lang="da-DK" sz="1600" dirty="0" smtClean="0"/>
          </a:p>
          <a:p>
            <a:r>
              <a:rPr lang="da-DK" sz="1600" b="1" dirty="0" smtClean="0"/>
              <a:t> </a:t>
            </a:r>
            <a:endParaRPr lang="da-DK" sz="1600" b="1" dirty="0"/>
          </a:p>
        </p:txBody>
      </p:sp>
      <p:sp>
        <p:nvSpPr>
          <p:cNvPr id="8" name="Tekstfelt 7">
            <a:extLst>
              <a:ext uri="{FF2B5EF4-FFF2-40B4-BE49-F238E27FC236}">
                <a16:creationId xmlns:a16="http://schemas.microsoft.com/office/drawing/2014/main" id="{32813920-3694-4753-8543-37CBC2E97FCB}"/>
              </a:ext>
            </a:extLst>
          </p:cNvPr>
          <p:cNvSpPr txBox="1"/>
          <p:nvPr/>
        </p:nvSpPr>
        <p:spPr>
          <a:xfrm>
            <a:off x="870417" y="5672486"/>
            <a:ext cx="5362432" cy="933587"/>
          </a:xfrm>
          <a:prstGeom prst="rect">
            <a:avLst/>
          </a:prstGeom>
          <a:noFill/>
        </p:spPr>
        <p:txBody>
          <a:bodyPr wrap="square" lIns="0" tIns="0" rIns="0" bIns="0" rtlCol="0" anchor="t" anchorCtr="0">
            <a:noAutofit/>
          </a:bodyPr>
          <a:lstStyle/>
          <a:p>
            <a:r>
              <a:rPr lang="da-DK" sz="2800" b="1" dirty="0">
                <a:solidFill>
                  <a:srgbClr val="474746"/>
                </a:solidFill>
              </a:rPr>
              <a:t>GUTE </a:t>
            </a:r>
            <a:r>
              <a:rPr lang="da-DK" sz="2800" b="1" dirty="0" smtClean="0">
                <a:solidFill>
                  <a:srgbClr val="474746"/>
                </a:solidFill>
              </a:rPr>
              <a:t>BEZIEHUNGEN</a:t>
            </a:r>
            <a:endParaRPr lang="da-DK" sz="2800" b="1" dirty="0">
              <a:solidFill>
                <a:srgbClr val="474746"/>
              </a:solidFill>
            </a:endParaRPr>
          </a:p>
          <a:p>
            <a:r>
              <a:rPr lang="da-DK" sz="1600" dirty="0" err="1" smtClean="0">
                <a:solidFill>
                  <a:srgbClr val="363E42"/>
                </a:solidFill>
              </a:rPr>
              <a:t>Eigentümer</a:t>
            </a:r>
            <a:r>
              <a:rPr lang="da-DK" sz="1600" dirty="0" smtClean="0">
                <a:solidFill>
                  <a:srgbClr val="363E42"/>
                </a:solidFill>
                <a:sym typeface="Wingdings" panose="05000000000000000000" pitchFamily="2" charset="2"/>
              </a:rPr>
              <a:t>, </a:t>
            </a:r>
            <a:r>
              <a:rPr lang="da-DK" sz="1600" dirty="0" err="1" smtClean="0">
                <a:solidFill>
                  <a:srgbClr val="363E42"/>
                </a:solidFill>
                <a:sym typeface="Wingdings" panose="05000000000000000000" pitchFamily="2" charset="2"/>
              </a:rPr>
              <a:t>Lieferanten</a:t>
            </a:r>
            <a:r>
              <a:rPr lang="da-DK" sz="1600" dirty="0" smtClean="0">
                <a:solidFill>
                  <a:srgbClr val="363E42"/>
                </a:solidFill>
                <a:sym typeface="Wingdings" panose="05000000000000000000" pitchFamily="2" charset="2"/>
              </a:rPr>
              <a:t>, Kunden &amp;  </a:t>
            </a:r>
            <a:r>
              <a:rPr lang="da-DK" sz="1600" dirty="0" err="1" smtClean="0">
                <a:solidFill>
                  <a:srgbClr val="363E42"/>
                </a:solidFill>
                <a:sym typeface="Wingdings" panose="05000000000000000000" pitchFamily="2" charset="2"/>
              </a:rPr>
              <a:t>Verbrauche</a:t>
            </a:r>
            <a:endParaRPr lang="da-DK" sz="1600" dirty="0">
              <a:solidFill>
                <a:srgbClr val="474746"/>
              </a:solidFill>
            </a:endParaRPr>
          </a:p>
        </p:txBody>
      </p:sp>
      <p:sp>
        <p:nvSpPr>
          <p:cNvPr id="9" name="Tekstfelt 8">
            <a:extLst>
              <a:ext uri="{FF2B5EF4-FFF2-40B4-BE49-F238E27FC236}">
                <a16:creationId xmlns:a16="http://schemas.microsoft.com/office/drawing/2014/main" id="{D5035526-42FD-4F01-AC7A-7E47F091FB29}"/>
              </a:ext>
            </a:extLst>
          </p:cNvPr>
          <p:cNvSpPr txBox="1"/>
          <p:nvPr/>
        </p:nvSpPr>
        <p:spPr>
          <a:xfrm>
            <a:off x="8137721" y="5185629"/>
            <a:ext cx="3099499" cy="974996"/>
          </a:xfrm>
          <a:prstGeom prst="rect">
            <a:avLst/>
          </a:prstGeom>
          <a:noFill/>
        </p:spPr>
        <p:txBody>
          <a:bodyPr wrap="square" lIns="0" tIns="0" rIns="0" bIns="0" rtlCol="0" anchor="t" anchorCtr="0">
            <a:noAutofit/>
          </a:bodyPr>
          <a:lstStyle/>
          <a:p>
            <a:r>
              <a:rPr lang="da-DK" sz="2800" b="1" dirty="0"/>
              <a:t>INTERAKTIONEN MIT DER NATUR</a:t>
            </a:r>
          </a:p>
          <a:p>
            <a:r>
              <a:rPr lang="da-DK" sz="1600" dirty="0" err="1" smtClean="0"/>
              <a:t>Biodiversität</a:t>
            </a:r>
            <a:endParaRPr lang="da-DK" sz="1600" dirty="0" smtClean="0"/>
          </a:p>
          <a:p>
            <a:r>
              <a:rPr lang="da-DK" sz="1600" dirty="0" err="1" smtClean="0"/>
              <a:t>Ökosystemdienstleistungen</a:t>
            </a:r>
            <a:r>
              <a:rPr lang="da-DK" sz="1600" dirty="0" smtClean="0"/>
              <a:t> </a:t>
            </a:r>
            <a:endParaRPr lang="da-DK" sz="1600" dirty="0"/>
          </a:p>
          <a:p>
            <a:endParaRPr lang="da-DK" sz="2800" b="1"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cxnSp>
        <p:nvCxnSpPr>
          <p:cNvPr id="3" name="Straight Connector 2"/>
          <p:cNvCxnSpPr/>
          <p:nvPr/>
        </p:nvCxnSpPr>
        <p:spPr>
          <a:xfrm>
            <a:off x="3150606" y="5643280"/>
            <a:ext cx="0" cy="13283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6">
            <a:extLst>
              <a:ext uri="{FF2B5EF4-FFF2-40B4-BE49-F238E27FC236}">
                <a16:creationId xmlns:a16="http://schemas.microsoft.com/office/drawing/2014/main" id="{05B5DEF2-1E24-4F76-A936-DD1C1BD00632}"/>
              </a:ext>
            </a:extLst>
          </p:cNvPr>
          <p:cNvSpPr txBox="1">
            <a:spLocks/>
          </p:cNvSpPr>
          <p:nvPr/>
        </p:nvSpPr>
        <p:spPr>
          <a:xfrm>
            <a:off x="610131" y="558729"/>
            <a:ext cx="10970103" cy="450325"/>
          </a:xfrm>
          <a:prstGeom prst="rect">
            <a:avLst/>
          </a:prstGeom>
        </p:spPr>
        <p:txBody>
          <a:bodyPr/>
          <a:lstStyle>
            <a:lvl1pPr algn="l" defTabSz="914400" rtl="0" eaLnBrk="1" latinLnBrk="0" hangingPunct="1">
              <a:lnSpc>
                <a:spcPct val="90000"/>
              </a:lnSpc>
              <a:spcBef>
                <a:spcPct val="0"/>
              </a:spcBef>
              <a:buNone/>
              <a:defRPr sz="3200" b="1" kern="1200">
                <a:solidFill>
                  <a:schemeClr val="tx2"/>
                </a:solidFill>
                <a:latin typeface="Arla InterFace" panose="020B0503020203020304" pitchFamily="34" charset="0"/>
                <a:ea typeface="+mj-ea"/>
                <a:cs typeface="+mj-cs"/>
              </a:defRPr>
            </a:lvl1pPr>
          </a:lstStyle>
          <a:p>
            <a:r>
              <a:rPr lang="en-GB" dirty="0" smtClean="0">
                <a:solidFill>
                  <a:srgbClr val="363E42"/>
                </a:solidFill>
              </a:rPr>
              <a:t>         </a:t>
            </a:r>
            <a:r>
              <a:rPr lang="en-GB" dirty="0" err="1" smtClean="0">
                <a:solidFill>
                  <a:srgbClr val="363E42"/>
                </a:solidFill>
              </a:rPr>
              <a:t>Nachhaltige</a:t>
            </a:r>
            <a:r>
              <a:rPr lang="en-GB" dirty="0" smtClean="0">
                <a:solidFill>
                  <a:srgbClr val="363E42"/>
                </a:solidFill>
              </a:rPr>
              <a:t> </a:t>
            </a:r>
            <a:r>
              <a:rPr lang="en-GB" dirty="0" err="1" smtClean="0">
                <a:solidFill>
                  <a:srgbClr val="363E42"/>
                </a:solidFill>
              </a:rPr>
              <a:t>Landwirtschaft</a:t>
            </a:r>
            <a:endParaRPr lang="en-GB" dirty="0">
              <a:solidFill>
                <a:srgbClr val="363E42"/>
              </a:solidFill>
            </a:endParaRPr>
          </a:p>
        </p:txBody>
      </p:sp>
      <p:sp>
        <p:nvSpPr>
          <p:cNvPr id="14" name="Rectangle: Rounded Corners 21">
            <a:extLst>
              <a:ext uri="{FF2B5EF4-FFF2-40B4-BE49-F238E27FC236}">
                <a16:creationId xmlns:a16="http://schemas.microsoft.com/office/drawing/2014/main" id="{FBFC7FC0-B2FC-4954-95BB-4878AE12D417}"/>
              </a:ext>
            </a:extLst>
          </p:cNvPr>
          <p:cNvSpPr/>
          <p:nvPr/>
        </p:nvSpPr>
        <p:spPr>
          <a:xfrm rot="164506">
            <a:off x="9743330" y="147631"/>
            <a:ext cx="1786774" cy="21387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0000"/>
              </a:lnSpc>
            </a:pPr>
            <a:endParaRPr lang="da-DK" sz="2000" dirty="0" err="1">
              <a:latin typeface="+mj-lt"/>
            </a:endParaRPr>
          </a:p>
        </p:txBody>
      </p:sp>
      <p:pic>
        <p:nvPicPr>
          <p:cNvPr id="12" name="Picture 2">
            <a:extLst>
              <a:ext uri="{FF2B5EF4-FFF2-40B4-BE49-F238E27FC236}">
                <a16:creationId xmlns:a16="http://schemas.microsoft.com/office/drawing/2014/main" id="{922F4212-D08E-4ADA-991E-AB055779943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64506">
            <a:off x="9861172" y="861035"/>
            <a:ext cx="1546112" cy="139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23">
            <a:extLst>
              <a:ext uri="{FF2B5EF4-FFF2-40B4-BE49-F238E27FC236}">
                <a16:creationId xmlns:a16="http://schemas.microsoft.com/office/drawing/2014/main" id="{C19E47F3-0F71-4A1F-840E-F31CBCB17B1E}"/>
              </a:ext>
            </a:extLst>
          </p:cNvPr>
          <p:cNvSpPr txBox="1"/>
          <p:nvPr/>
        </p:nvSpPr>
        <p:spPr>
          <a:xfrm rot="164506">
            <a:off x="9704812" y="140523"/>
            <a:ext cx="1884985" cy="738664"/>
          </a:xfrm>
          <a:prstGeom prst="rect">
            <a:avLst/>
          </a:prstGeom>
          <a:noFill/>
        </p:spPr>
        <p:txBody>
          <a:bodyPr wrap="square" rtlCol="0">
            <a:spAutoFit/>
          </a:bodyPr>
          <a:lstStyle/>
          <a:p>
            <a:pPr algn="ctr"/>
            <a:r>
              <a:rPr lang="da-DK" sz="1400" dirty="0" err="1">
                <a:solidFill>
                  <a:schemeClr val="bg1">
                    <a:lumMod val="50000"/>
                  </a:schemeClr>
                </a:solidFill>
                <a:latin typeface="+mj-lt"/>
              </a:rPr>
              <a:t>Reduce</a:t>
            </a:r>
            <a:endParaRPr lang="da-DK" sz="1400" dirty="0">
              <a:solidFill>
                <a:schemeClr val="bg1">
                  <a:lumMod val="50000"/>
                </a:schemeClr>
              </a:solidFill>
              <a:latin typeface="+mj-lt"/>
            </a:endParaRPr>
          </a:p>
          <a:p>
            <a:pPr algn="ctr"/>
            <a:r>
              <a:rPr lang="da-DK" sz="1400" b="1" dirty="0">
                <a:solidFill>
                  <a:srgbClr val="FF7E05"/>
                </a:solidFill>
                <a:latin typeface="+mj-lt"/>
              </a:rPr>
              <a:t>the </a:t>
            </a:r>
            <a:r>
              <a:rPr lang="da-DK" sz="1400" b="1" dirty="0" err="1">
                <a:solidFill>
                  <a:srgbClr val="FF7E05"/>
                </a:solidFill>
                <a:latin typeface="+mj-lt"/>
              </a:rPr>
              <a:t>carbon</a:t>
            </a:r>
            <a:r>
              <a:rPr lang="da-DK" sz="1400" b="1" dirty="0">
                <a:solidFill>
                  <a:srgbClr val="FF7E05"/>
                </a:solidFill>
                <a:latin typeface="+mj-lt"/>
              </a:rPr>
              <a:t> </a:t>
            </a:r>
            <a:r>
              <a:rPr lang="da-DK" sz="1400" b="1" dirty="0" err="1">
                <a:solidFill>
                  <a:srgbClr val="FF7E05"/>
                </a:solidFill>
                <a:latin typeface="+mj-lt"/>
              </a:rPr>
              <a:t>footprint</a:t>
            </a:r>
            <a:endParaRPr lang="da-DK" sz="1400" b="1" dirty="0">
              <a:solidFill>
                <a:srgbClr val="FF7E05"/>
              </a:solidFill>
              <a:latin typeface="+mj-lt"/>
            </a:endParaRPr>
          </a:p>
          <a:p>
            <a:pPr algn="ctr"/>
            <a:r>
              <a:rPr lang="da-DK" sz="1400" dirty="0">
                <a:solidFill>
                  <a:schemeClr val="bg1">
                    <a:lumMod val="50000"/>
                  </a:schemeClr>
                </a:solidFill>
                <a:latin typeface="+mj-lt"/>
              </a:rPr>
              <a:t>per kg </a:t>
            </a:r>
            <a:r>
              <a:rPr lang="da-DK" sz="1400" dirty="0" err="1">
                <a:solidFill>
                  <a:schemeClr val="bg1">
                    <a:lumMod val="50000"/>
                  </a:schemeClr>
                </a:solidFill>
                <a:latin typeface="+mj-lt"/>
              </a:rPr>
              <a:t>milk</a:t>
            </a:r>
            <a:endParaRPr lang="da-DK" sz="1400" dirty="0">
              <a:solidFill>
                <a:schemeClr val="bg1">
                  <a:lumMod val="50000"/>
                </a:schemeClr>
              </a:solidFill>
              <a:latin typeface="+mj-lt"/>
            </a:endParaRPr>
          </a:p>
        </p:txBody>
      </p:sp>
      <p:pic>
        <p:nvPicPr>
          <p:cNvPr id="16"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617" y="319621"/>
            <a:ext cx="925027" cy="88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umsplatzhalter 1"/>
          <p:cNvSpPr>
            <a:spLocks noGrp="1"/>
          </p:cNvSpPr>
          <p:nvPr>
            <p:ph type="dt" sz="half" idx="10"/>
          </p:nvPr>
        </p:nvSpPr>
        <p:spPr/>
        <p:txBody>
          <a:bodyPr/>
          <a:lstStyle/>
          <a:p>
            <a:fld id="{0AF8A9E9-C345-48E5-8BD7-9AC7FD3F2B35}" type="datetime1">
              <a:rPr lang="de-DE" smtClean="0"/>
              <a:t>25.04.2018</a:t>
            </a:fld>
            <a:endParaRPr lang="da-DK"/>
          </a:p>
        </p:txBody>
      </p:sp>
      <p:sp>
        <p:nvSpPr>
          <p:cNvPr id="4" name="Fußzeilenplatzhalter 3"/>
          <p:cNvSpPr>
            <a:spLocks noGrp="1"/>
          </p:cNvSpPr>
          <p:nvPr>
            <p:ph type="ftr" sz="quarter" idx="11"/>
          </p:nvPr>
        </p:nvSpPr>
        <p:spPr/>
        <p:txBody>
          <a:bodyPr/>
          <a:lstStyle/>
          <a:p>
            <a:r>
              <a:rPr lang="da-DK" smtClean="0"/>
              <a:t>VLI - Frühjahrstagung </a:t>
            </a:r>
            <a:endParaRPr lang="da-DK"/>
          </a:p>
        </p:txBody>
      </p:sp>
      <p:sp>
        <p:nvSpPr>
          <p:cNvPr id="17" name="Foliennummernplatzhalter 16"/>
          <p:cNvSpPr>
            <a:spLocks noGrp="1"/>
          </p:cNvSpPr>
          <p:nvPr>
            <p:ph type="sldNum" sz="quarter" idx="12"/>
          </p:nvPr>
        </p:nvSpPr>
        <p:spPr/>
        <p:txBody>
          <a:bodyPr/>
          <a:lstStyle/>
          <a:p>
            <a:fld id="{ADAF7F16-8B45-4FB4-BA71-F16E79700EEE}" type="slidenum">
              <a:rPr lang="da-DK" smtClean="0"/>
              <a:t>4</a:t>
            </a:fld>
            <a:endParaRPr lang="da-DK"/>
          </a:p>
        </p:txBody>
      </p:sp>
      <p:pic>
        <p:nvPicPr>
          <p:cNvPr id="16388" name="Picture 4" descr="H:\Allgemein\Seminare\Verbindungsstelle Landwirtschaft - Industrie\DE_Arla_Farmer%20Owned%20Siege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4339" y="1206031"/>
            <a:ext cx="1453180" cy="145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61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52"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23" name="Picture 2"/>
          <p:cNvPicPr>
            <a:picLocks noChangeAspect="1"/>
          </p:cNvPicPr>
          <p:nvPr/>
        </p:nvPicPr>
        <p:blipFill>
          <a:blip r:embed="rId7">
            <a:extLst>
              <a:ext uri="{28A0092B-C50C-407E-A947-70E740481C1C}">
                <a14:useLocalDpi xmlns:a14="http://schemas.microsoft.com/office/drawing/2010/main" val="0"/>
              </a:ext>
            </a:extLst>
          </a:blip>
          <a:srcRect t="2477" b="13943"/>
          <a:stretch>
            <a:fillRect/>
          </a:stretch>
        </p:blipFill>
        <p:spPr bwMode="auto">
          <a:xfrm>
            <a:off x="3175" y="0"/>
            <a:ext cx="12307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Date Placeholder 2"/>
          <p:cNvSpPr>
            <a:spLocks noGrp="1"/>
          </p:cNvSpPr>
          <p:nvPr>
            <p:ph type="dt" sz="half"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50" indent="-285750" eaLnBrk="0" hangingPunct="0">
              <a:defRPr>
                <a:solidFill>
                  <a:schemeClr val="tx1"/>
                </a:solidFill>
                <a:latin typeface="Arla InterFace Beta" panose="020B0603030203020204" pitchFamily="34" charset="0"/>
                <a:ea typeface="MS PGothic" panose="020B0600070205080204" pitchFamily="34" charset="-128"/>
              </a:defRPr>
            </a:lvl2pPr>
            <a:lvl3pPr marL="1143000" indent="-228600" eaLnBrk="0" hangingPunct="0">
              <a:defRPr>
                <a:solidFill>
                  <a:schemeClr val="tx1"/>
                </a:solidFill>
                <a:latin typeface="Arla InterFace Beta" panose="020B0603030203020204" pitchFamily="34" charset="0"/>
                <a:ea typeface="MS PGothic" panose="020B0600070205080204" pitchFamily="34" charset="-128"/>
              </a:defRPr>
            </a:lvl3pPr>
            <a:lvl4pPr marL="1600200" indent="-228600" eaLnBrk="0" hangingPunct="0">
              <a:defRPr>
                <a:solidFill>
                  <a:schemeClr val="tx1"/>
                </a:solidFill>
                <a:latin typeface="Arla InterFace Beta" panose="020B0603030203020204" pitchFamily="34" charset="0"/>
                <a:ea typeface="MS PGothic" panose="020B0600070205080204" pitchFamily="34" charset="-128"/>
              </a:defRPr>
            </a:lvl4pPr>
            <a:lvl5pPr marL="2057400" indent="-228600" eaLnBrk="0" hangingPunct="0">
              <a:defRPr>
                <a:solidFill>
                  <a:schemeClr val="tx1"/>
                </a:solidFill>
                <a:latin typeface="Arla InterFace Beta" panose="020B060303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pPr>
              <a:buSzPct val="100000"/>
            </a:pPr>
            <a:fld id="{C9BA568C-07C3-4121-941D-9AE0556C1380}" type="datetime1">
              <a:rPr lang="de-DE" altLang="da-DK" smtClean="0">
                <a:solidFill>
                  <a:srgbClr val="FFFFFF"/>
                </a:solidFill>
                <a:latin typeface="+mj-lt"/>
              </a:rPr>
              <a:t>25.04.2018</a:t>
            </a:fld>
            <a:endParaRPr lang="da-DK" altLang="da-DK">
              <a:solidFill>
                <a:srgbClr val="FFFFFF"/>
              </a:solidFill>
              <a:latin typeface="+mj-lt"/>
            </a:endParaRPr>
          </a:p>
        </p:txBody>
      </p:sp>
      <p:sp>
        <p:nvSpPr>
          <p:cNvPr id="30725"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50" indent="-285750" eaLnBrk="0" hangingPunct="0">
              <a:defRPr>
                <a:solidFill>
                  <a:schemeClr val="tx1"/>
                </a:solidFill>
                <a:latin typeface="Arla InterFace Beta" panose="020B0603030203020204" pitchFamily="34" charset="0"/>
                <a:ea typeface="MS PGothic" panose="020B0600070205080204" pitchFamily="34" charset="-128"/>
              </a:defRPr>
            </a:lvl2pPr>
            <a:lvl3pPr marL="1143000" indent="-228600" eaLnBrk="0" hangingPunct="0">
              <a:defRPr>
                <a:solidFill>
                  <a:schemeClr val="tx1"/>
                </a:solidFill>
                <a:latin typeface="Arla InterFace Beta" panose="020B0603030203020204" pitchFamily="34" charset="0"/>
                <a:ea typeface="MS PGothic" panose="020B0600070205080204" pitchFamily="34" charset="-128"/>
              </a:defRPr>
            </a:lvl3pPr>
            <a:lvl4pPr marL="1600200" indent="-228600" eaLnBrk="0" hangingPunct="0">
              <a:defRPr>
                <a:solidFill>
                  <a:schemeClr val="tx1"/>
                </a:solidFill>
                <a:latin typeface="Arla InterFace Beta" panose="020B0603030203020204" pitchFamily="34" charset="0"/>
                <a:ea typeface="MS PGothic" panose="020B0600070205080204" pitchFamily="34" charset="-128"/>
              </a:defRPr>
            </a:lvl4pPr>
            <a:lvl5pPr marL="2057400" indent="-228600" eaLnBrk="0" hangingPunct="0">
              <a:defRPr>
                <a:solidFill>
                  <a:schemeClr val="tx1"/>
                </a:solidFill>
                <a:latin typeface="Arla InterFace Beta" panose="020B060303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pPr>
              <a:buSzPct val="100000"/>
            </a:pPr>
            <a:fld id="{5A466925-59EE-4CE9-9238-5DC8FE34A306}" type="slidenum">
              <a:rPr lang="da-DK" altLang="da-DK">
                <a:solidFill>
                  <a:srgbClr val="FFFFFF"/>
                </a:solidFill>
                <a:latin typeface="+mj-lt"/>
              </a:rPr>
              <a:pPr>
                <a:buSzPct val="100000"/>
              </a:pPr>
              <a:t>5</a:t>
            </a:fld>
            <a:endParaRPr lang="da-DK" altLang="da-DK">
              <a:solidFill>
                <a:srgbClr val="FFFFFF"/>
              </a:solidFill>
              <a:latin typeface="+mj-lt"/>
            </a:endParaRPr>
          </a:p>
        </p:txBody>
      </p:sp>
      <p:sp>
        <p:nvSpPr>
          <p:cNvPr id="30726" name="Footer Placeholder 4"/>
          <p:cNvSpPr>
            <a:spLocks noGrp="1"/>
          </p:cNvSpPr>
          <p:nvPr>
            <p:ph type="ftr" sz="quarter" idx="11"/>
          </p:nvPr>
        </p:nvSpPr>
        <p:spPr bwMode="auto">
          <a:prstGeom prst="rect">
            <a:avLst/>
          </a:prstGeom>
          <a:blipFill dpi="0" rotWithShape="1">
            <a:srcRect/>
          </a:blipFill>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ltLang="da-DK" smtClean="0">
                <a:latin typeface="+mj-lt"/>
                <a:ea typeface="MS PGothic" pitchFamily="34" charset="-128"/>
              </a:rPr>
              <a:t>VLI - Frühjahrstagung </a:t>
            </a:r>
            <a:endParaRPr lang="en-GB" altLang="da-DK">
              <a:latin typeface="+mj-lt"/>
              <a:ea typeface="MS PGothic" pitchFamily="34" charset="-128"/>
            </a:endParaRPr>
          </a:p>
        </p:txBody>
      </p:sp>
      <p:sp>
        <p:nvSpPr>
          <p:cNvPr id="30727" name="Title 5"/>
          <p:cNvSpPr>
            <a:spLocks noGrp="1"/>
          </p:cNvSpPr>
          <p:nvPr>
            <p:ph type="title"/>
          </p:nvPr>
        </p:nvSpPr>
        <p:spPr>
          <a:xfrm>
            <a:off x="1268469" y="668679"/>
            <a:ext cx="8729812" cy="1223944"/>
          </a:xfrm>
        </p:spPr>
        <p:txBody>
          <a:bodyPr/>
          <a:lstStyle/>
          <a:p>
            <a:pPr>
              <a:lnSpc>
                <a:spcPct val="100000"/>
              </a:lnSpc>
            </a:pPr>
            <a:r>
              <a:rPr lang="da-DK" altLang="da-DK" sz="3200" b="1" dirty="0" err="1" smtClean="0">
                <a:solidFill>
                  <a:srgbClr val="FFFFFF"/>
                </a:solidFill>
              </a:rPr>
              <a:t>Treibhausgasemissionen</a:t>
            </a:r>
            <a:r>
              <a:rPr lang="da-DK" altLang="da-DK" dirty="0">
                <a:solidFill>
                  <a:srgbClr val="FFFFFF"/>
                </a:solidFill>
              </a:rPr>
              <a:t/>
            </a:r>
            <a:br>
              <a:rPr lang="da-DK" altLang="da-DK" dirty="0">
                <a:solidFill>
                  <a:srgbClr val="FFFFFF"/>
                </a:solidFill>
              </a:rPr>
            </a:br>
            <a:r>
              <a:rPr lang="da-DK" altLang="da-DK" dirty="0">
                <a:solidFill>
                  <a:srgbClr val="FFFFFF"/>
                </a:solidFill>
              </a:rPr>
              <a:t/>
            </a:r>
            <a:br>
              <a:rPr lang="da-DK" altLang="da-DK" dirty="0">
                <a:solidFill>
                  <a:srgbClr val="FFFFFF"/>
                </a:solidFill>
              </a:rPr>
            </a:br>
            <a:endParaRPr lang="da-DK" altLang="da-DK" dirty="0">
              <a:solidFill>
                <a:srgbClr val="FFFFFF"/>
              </a:solidFill>
            </a:endParaRPr>
          </a:p>
        </p:txBody>
      </p:sp>
      <p:pic>
        <p:nvPicPr>
          <p:cNvPr id="8"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450" y="399011"/>
            <a:ext cx="946431" cy="88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465536" y="1569456"/>
            <a:ext cx="9387602" cy="1323439"/>
          </a:xfrm>
          <a:prstGeom prst="rect">
            <a:avLst/>
          </a:prstGeom>
        </p:spPr>
        <p:txBody>
          <a:bodyPr wrap="square">
            <a:spAutoFit/>
          </a:bodyPr>
          <a:lstStyle/>
          <a:p>
            <a:r>
              <a:rPr lang="de-DE" altLang="da-DK" sz="2000" dirty="0" smtClean="0">
                <a:solidFill>
                  <a:srgbClr val="FFFFFF"/>
                </a:solidFill>
              </a:rPr>
              <a:t>Wir senken die </a:t>
            </a:r>
            <a:r>
              <a:rPr lang="de-DE" altLang="da-DK" sz="2000" b="1" dirty="0" smtClean="0">
                <a:solidFill>
                  <a:srgbClr val="3CC4EB"/>
                </a:solidFill>
              </a:rPr>
              <a:t>Treibhausgasemissionen</a:t>
            </a:r>
            <a:r>
              <a:rPr lang="de-DE" altLang="da-DK" sz="2000" dirty="0" smtClean="0">
                <a:solidFill>
                  <a:srgbClr val="FFFFFF"/>
                </a:solidFill>
              </a:rPr>
              <a:t> über die gesamte Wertschöpfungskette </a:t>
            </a:r>
          </a:p>
          <a:p>
            <a:r>
              <a:rPr lang="de-DE" altLang="da-DK" sz="2000" dirty="0" smtClean="0">
                <a:solidFill>
                  <a:srgbClr val="FFFFFF"/>
                </a:solidFill>
              </a:rPr>
              <a:t>- vom Hof bis zum Verbraucher.</a:t>
            </a:r>
          </a:p>
          <a:p>
            <a:r>
              <a:rPr lang="de-DE" altLang="da-DK" sz="2000" dirty="0" smtClean="0">
                <a:solidFill>
                  <a:schemeClr val="bg1"/>
                </a:solidFill>
              </a:rPr>
              <a:t>Reduktion </a:t>
            </a:r>
            <a:r>
              <a:rPr lang="de-DE" altLang="da-DK" sz="2000" dirty="0">
                <a:solidFill>
                  <a:schemeClr val="bg1"/>
                </a:solidFill>
              </a:rPr>
              <a:t>der Emissionen durch Transport, Produktion und Verpackung </a:t>
            </a:r>
            <a:r>
              <a:rPr lang="de-DE" altLang="da-DK" sz="2000" b="1" dirty="0">
                <a:solidFill>
                  <a:srgbClr val="3CC4EB"/>
                </a:solidFill>
              </a:rPr>
              <a:t>um 25%</a:t>
            </a:r>
            <a:endParaRPr lang="de-DE" sz="2000" b="1" dirty="0">
              <a:solidFill>
                <a:srgbClr val="3CC4EB"/>
              </a:solidFill>
            </a:endParaRPr>
          </a:p>
          <a:p>
            <a:endParaRPr lang="de-DE" sz="2000" dirty="0"/>
          </a:p>
        </p:txBody>
      </p:sp>
    </p:spTree>
    <p:extLst>
      <p:ext uri="{BB962C8B-B14F-4D97-AF65-F5344CB8AC3E}">
        <p14:creationId xmlns:p14="http://schemas.microsoft.com/office/powerpoint/2010/main" val="745758008"/>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16"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771" name="Picture 9"/>
          <p:cNvPicPr>
            <a:picLocks noChangeAspect="1"/>
          </p:cNvPicPr>
          <p:nvPr/>
        </p:nvPicPr>
        <p:blipFill>
          <a:blip r:embed="rId7">
            <a:extLst>
              <a:ext uri="{28A0092B-C50C-407E-A947-70E740481C1C}">
                <a14:useLocalDpi xmlns:a14="http://schemas.microsoft.com/office/drawing/2010/main" val="0"/>
              </a:ext>
            </a:extLst>
          </a:blip>
          <a:srcRect t="36472" r="35562"/>
          <a:stretch>
            <a:fillRect/>
          </a:stretch>
        </p:blipFill>
        <p:spPr bwMode="auto">
          <a:xfrm>
            <a:off x="3175" y="-24529"/>
            <a:ext cx="12203113"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Date Placeholder 2"/>
          <p:cNvSpPr>
            <a:spLocks noGrp="1"/>
          </p:cNvSpPr>
          <p:nvPr>
            <p:ph type="dt" sz="half"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50" indent="-285750" eaLnBrk="0" hangingPunct="0">
              <a:defRPr>
                <a:solidFill>
                  <a:schemeClr val="tx1"/>
                </a:solidFill>
                <a:latin typeface="Arla InterFace Beta" panose="020B0603030203020204" pitchFamily="34" charset="0"/>
                <a:ea typeface="MS PGothic" panose="020B0600070205080204" pitchFamily="34" charset="-128"/>
              </a:defRPr>
            </a:lvl2pPr>
            <a:lvl3pPr marL="1143000" indent="-228600" eaLnBrk="0" hangingPunct="0">
              <a:defRPr>
                <a:solidFill>
                  <a:schemeClr val="tx1"/>
                </a:solidFill>
                <a:latin typeface="Arla InterFace Beta" panose="020B0603030203020204" pitchFamily="34" charset="0"/>
                <a:ea typeface="MS PGothic" panose="020B0600070205080204" pitchFamily="34" charset="-128"/>
              </a:defRPr>
            </a:lvl3pPr>
            <a:lvl4pPr marL="1600200" indent="-228600" eaLnBrk="0" hangingPunct="0">
              <a:defRPr>
                <a:solidFill>
                  <a:schemeClr val="tx1"/>
                </a:solidFill>
                <a:latin typeface="Arla InterFace Beta" panose="020B0603030203020204" pitchFamily="34" charset="0"/>
                <a:ea typeface="MS PGothic" panose="020B0600070205080204" pitchFamily="34" charset="-128"/>
              </a:defRPr>
            </a:lvl4pPr>
            <a:lvl5pPr marL="2057400" indent="-228600" eaLnBrk="0" hangingPunct="0">
              <a:defRPr>
                <a:solidFill>
                  <a:schemeClr val="tx1"/>
                </a:solidFill>
                <a:latin typeface="Arla InterFace Beta" panose="020B060303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pPr>
              <a:buSzPct val="100000"/>
            </a:pPr>
            <a:fld id="{C7C132C9-6981-40EE-A2B7-4B8D33A8ACF5}" type="datetime1">
              <a:rPr lang="de-DE" altLang="da-DK" smtClean="0">
                <a:solidFill>
                  <a:srgbClr val="FFFFFF"/>
                </a:solidFill>
                <a:latin typeface="+mj-lt"/>
              </a:rPr>
              <a:t>25.04.2018</a:t>
            </a:fld>
            <a:endParaRPr lang="da-DK" altLang="da-DK">
              <a:solidFill>
                <a:srgbClr val="FFFFFF"/>
              </a:solidFill>
              <a:latin typeface="+mj-lt"/>
            </a:endParaRPr>
          </a:p>
        </p:txBody>
      </p:sp>
      <p:sp>
        <p:nvSpPr>
          <p:cNvPr id="32773"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50" indent="-285750" eaLnBrk="0" hangingPunct="0">
              <a:defRPr>
                <a:solidFill>
                  <a:schemeClr val="tx1"/>
                </a:solidFill>
                <a:latin typeface="Arla InterFace Beta" panose="020B0603030203020204" pitchFamily="34" charset="0"/>
                <a:ea typeface="MS PGothic" panose="020B0600070205080204" pitchFamily="34" charset="-128"/>
              </a:defRPr>
            </a:lvl2pPr>
            <a:lvl3pPr marL="1143000" indent="-228600" eaLnBrk="0" hangingPunct="0">
              <a:defRPr>
                <a:solidFill>
                  <a:schemeClr val="tx1"/>
                </a:solidFill>
                <a:latin typeface="Arla InterFace Beta" panose="020B0603030203020204" pitchFamily="34" charset="0"/>
                <a:ea typeface="MS PGothic" panose="020B0600070205080204" pitchFamily="34" charset="-128"/>
              </a:defRPr>
            </a:lvl3pPr>
            <a:lvl4pPr marL="1600200" indent="-228600" eaLnBrk="0" hangingPunct="0">
              <a:defRPr>
                <a:solidFill>
                  <a:schemeClr val="tx1"/>
                </a:solidFill>
                <a:latin typeface="Arla InterFace Beta" panose="020B0603030203020204" pitchFamily="34" charset="0"/>
                <a:ea typeface="MS PGothic" panose="020B0600070205080204" pitchFamily="34" charset="-128"/>
              </a:defRPr>
            </a:lvl4pPr>
            <a:lvl5pPr marL="2057400" indent="-228600" eaLnBrk="0" hangingPunct="0">
              <a:defRPr>
                <a:solidFill>
                  <a:schemeClr val="tx1"/>
                </a:solidFill>
                <a:latin typeface="Arla InterFace Beta" panose="020B060303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pPr>
              <a:buSzPct val="100000"/>
            </a:pPr>
            <a:fld id="{66F88EC4-A3DF-4383-AE98-C284618C2794}" type="slidenum">
              <a:rPr lang="da-DK" altLang="da-DK">
                <a:solidFill>
                  <a:srgbClr val="FFFFFF"/>
                </a:solidFill>
                <a:latin typeface="+mj-lt"/>
              </a:rPr>
              <a:pPr>
                <a:buSzPct val="100000"/>
              </a:pPr>
              <a:t>6</a:t>
            </a:fld>
            <a:endParaRPr lang="da-DK" altLang="da-DK">
              <a:solidFill>
                <a:srgbClr val="FFFFFF"/>
              </a:solidFill>
              <a:latin typeface="+mj-lt"/>
            </a:endParaRPr>
          </a:p>
        </p:txBody>
      </p:sp>
      <p:sp>
        <p:nvSpPr>
          <p:cNvPr id="32774" name="Footer Placeholder 4"/>
          <p:cNvSpPr>
            <a:spLocks noGrp="1"/>
          </p:cNvSpPr>
          <p:nvPr>
            <p:ph type="ftr" sz="quarter" idx="11"/>
          </p:nvPr>
        </p:nvSpPr>
        <p:spPr bwMode="auto">
          <a:prstGeom prst="rect">
            <a:avLst/>
          </a:prstGeom>
          <a:blipFill dpi="0" rotWithShape="1">
            <a:srcRect/>
          </a:blipFill>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altLang="da-DK" dirty="0" smtClean="0">
                <a:latin typeface="+mj-lt"/>
                <a:ea typeface="MS PGothic" pitchFamily="34" charset="-128"/>
              </a:rPr>
              <a:t>VLI - </a:t>
            </a:r>
            <a:r>
              <a:rPr lang="en-GB" altLang="da-DK" dirty="0" err="1" smtClean="0">
                <a:latin typeface="+mj-lt"/>
                <a:ea typeface="MS PGothic" pitchFamily="34" charset="-128"/>
              </a:rPr>
              <a:t>Frühjahrstagung</a:t>
            </a:r>
            <a:r>
              <a:rPr lang="en-GB" altLang="da-DK" dirty="0" smtClean="0">
                <a:latin typeface="+mj-lt"/>
                <a:ea typeface="MS PGothic" pitchFamily="34" charset="-128"/>
              </a:rPr>
              <a:t> </a:t>
            </a:r>
            <a:endParaRPr lang="en-GB" altLang="da-DK" dirty="0">
              <a:latin typeface="+mj-lt"/>
              <a:ea typeface="MS PGothic" pitchFamily="34" charset="-128"/>
            </a:endParaRPr>
          </a:p>
        </p:txBody>
      </p:sp>
      <p:sp>
        <p:nvSpPr>
          <p:cNvPr id="32775" name="Title 5"/>
          <p:cNvSpPr>
            <a:spLocks noGrp="1"/>
          </p:cNvSpPr>
          <p:nvPr>
            <p:ph type="title"/>
          </p:nvPr>
        </p:nvSpPr>
        <p:spPr>
          <a:xfrm>
            <a:off x="1496290" y="640794"/>
            <a:ext cx="9842270" cy="957502"/>
          </a:xfrm>
        </p:spPr>
        <p:txBody>
          <a:bodyPr/>
          <a:lstStyle/>
          <a:p>
            <a:pPr>
              <a:lnSpc>
                <a:spcPct val="100000"/>
              </a:lnSpc>
            </a:pPr>
            <a:r>
              <a:rPr lang="da-DK" altLang="da-DK" sz="3200" b="1" dirty="0" err="1">
                <a:solidFill>
                  <a:srgbClr val="FFFFFF"/>
                </a:solidFill>
              </a:rPr>
              <a:t>Wasser</a:t>
            </a:r>
            <a:r>
              <a:rPr lang="da-DK" altLang="da-DK" sz="3200" b="1" dirty="0">
                <a:solidFill>
                  <a:srgbClr val="FFFFFF"/>
                </a:solidFill>
              </a:rPr>
              <a:t> und </a:t>
            </a:r>
            <a:r>
              <a:rPr lang="da-DK" altLang="da-DK" sz="3200" b="1" dirty="0" err="1">
                <a:solidFill>
                  <a:srgbClr val="FFFFFF"/>
                </a:solidFill>
              </a:rPr>
              <a:t>Energie</a:t>
            </a:r>
            <a:r>
              <a:rPr lang="da-DK" altLang="da-DK" sz="2400" dirty="0">
                <a:solidFill>
                  <a:srgbClr val="FFFFFF"/>
                </a:solidFill>
              </a:rPr>
              <a:t/>
            </a:r>
            <a:br>
              <a:rPr lang="da-DK" altLang="da-DK" sz="2400" dirty="0">
                <a:solidFill>
                  <a:srgbClr val="FFFFFF"/>
                </a:solidFill>
              </a:rPr>
            </a:br>
            <a:r>
              <a:rPr lang="da-DK" altLang="da-DK" sz="2800" dirty="0">
                <a:solidFill>
                  <a:srgbClr val="FFFFFF"/>
                </a:solidFill>
              </a:rPr>
              <a:t/>
            </a:r>
            <a:br>
              <a:rPr lang="da-DK" altLang="da-DK" sz="2800" dirty="0">
                <a:solidFill>
                  <a:srgbClr val="FFFFFF"/>
                </a:solidFill>
              </a:rPr>
            </a:br>
            <a:r>
              <a:rPr lang="da-DK" altLang="da-DK" dirty="0">
                <a:solidFill>
                  <a:srgbClr val="FFFFFF"/>
                </a:solidFill>
              </a:rPr>
              <a:t/>
            </a:r>
            <a:br>
              <a:rPr lang="da-DK" altLang="da-DK" dirty="0">
                <a:solidFill>
                  <a:srgbClr val="FFFFFF"/>
                </a:solidFill>
              </a:rPr>
            </a:br>
            <a:r>
              <a:rPr lang="da-DK" altLang="da-DK" sz="3200" dirty="0">
                <a:solidFill>
                  <a:srgbClr val="FFFFFF"/>
                </a:solidFill>
              </a:rPr>
              <a:t/>
            </a:r>
            <a:br>
              <a:rPr lang="da-DK" altLang="da-DK" sz="3200" dirty="0">
                <a:solidFill>
                  <a:srgbClr val="FFFFFF"/>
                </a:solidFill>
              </a:rPr>
            </a:br>
            <a:endParaRPr lang="da-DK" altLang="da-DK" sz="2400" dirty="0">
              <a:solidFill>
                <a:srgbClr val="FFFFFF"/>
              </a:solidFill>
            </a:endParaRPr>
          </a:p>
        </p:txBody>
      </p:sp>
      <p:pic>
        <p:nvPicPr>
          <p:cNvPr id="8"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2742" y="640794"/>
            <a:ext cx="970916" cy="95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408799" y="1727733"/>
            <a:ext cx="4888915" cy="2246769"/>
          </a:xfrm>
          <a:prstGeom prst="rect">
            <a:avLst/>
          </a:prstGeom>
        </p:spPr>
        <p:txBody>
          <a:bodyPr wrap="square">
            <a:spAutoFit/>
          </a:bodyPr>
          <a:lstStyle/>
          <a:p>
            <a:r>
              <a:rPr lang="de-DE" altLang="da-DK" sz="2000" dirty="0" smtClean="0">
                <a:solidFill>
                  <a:srgbClr val="FFFFFF"/>
                </a:solidFill>
              </a:rPr>
              <a:t>Wir senken unseren </a:t>
            </a:r>
            <a:r>
              <a:rPr lang="de-DE" altLang="da-DK" sz="2000" b="1" dirty="0" smtClean="0">
                <a:solidFill>
                  <a:srgbClr val="FFCC32"/>
                </a:solidFill>
              </a:rPr>
              <a:t>Wasser- und Energieverbrauch</a:t>
            </a:r>
            <a:r>
              <a:rPr lang="de-DE" altLang="da-DK" sz="2000" dirty="0" smtClean="0">
                <a:solidFill>
                  <a:srgbClr val="FFFFFF"/>
                </a:solidFill>
              </a:rPr>
              <a:t> bei Produktion &amp; Transport  und steigen von fossiler Energie auf </a:t>
            </a:r>
            <a:r>
              <a:rPr lang="de-DE" altLang="da-DK" sz="2000" b="1" dirty="0" smtClean="0">
                <a:solidFill>
                  <a:srgbClr val="FFCC32"/>
                </a:solidFill>
              </a:rPr>
              <a:t>erneuerbare Energien</a:t>
            </a:r>
            <a:r>
              <a:rPr lang="de-DE" altLang="da-DK" sz="2000" dirty="0" smtClean="0">
                <a:solidFill>
                  <a:srgbClr val="FFFFFF"/>
                </a:solidFill>
              </a:rPr>
              <a:t> um .</a:t>
            </a:r>
          </a:p>
          <a:p>
            <a:r>
              <a:rPr lang="de-DE" sz="2000" dirty="0" smtClean="0">
                <a:solidFill>
                  <a:srgbClr val="FFFFFF"/>
                </a:solidFill>
              </a:rPr>
              <a:t>Bis </a:t>
            </a:r>
            <a:r>
              <a:rPr lang="de-DE" sz="2000" b="1" dirty="0">
                <a:solidFill>
                  <a:srgbClr val="FFCC32"/>
                </a:solidFill>
              </a:rPr>
              <a:t>2020 wollen wir 50% </a:t>
            </a:r>
            <a:endParaRPr lang="de-DE" sz="2000" b="1" dirty="0" smtClean="0">
              <a:solidFill>
                <a:srgbClr val="FFCC32"/>
              </a:solidFill>
            </a:endParaRPr>
          </a:p>
          <a:p>
            <a:r>
              <a:rPr lang="de-DE" sz="2000" dirty="0" smtClean="0">
                <a:solidFill>
                  <a:srgbClr val="FFFFFF"/>
                </a:solidFill>
              </a:rPr>
              <a:t>unserer Energie aus erneuerbaren </a:t>
            </a:r>
          </a:p>
          <a:p>
            <a:r>
              <a:rPr lang="de-DE" sz="2000" dirty="0" smtClean="0">
                <a:solidFill>
                  <a:srgbClr val="FFFFFF"/>
                </a:solidFill>
              </a:rPr>
              <a:t>Energien verwenden.</a:t>
            </a:r>
            <a:endParaRPr lang="de-DE" sz="2000" dirty="0"/>
          </a:p>
        </p:txBody>
      </p:sp>
    </p:spTree>
    <p:extLst>
      <p:ext uri="{BB962C8B-B14F-4D97-AF65-F5344CB8AC3E}">
        <p14:creationId xmlns:p14="http://schemas.microsoft.com/office/powerpoint/2010/main" val="170025623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95"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4" name="Date Placeholder 2"/>
          <p:cNvSpPr>
            <a:spLocks noGrp="1"/>
          </p:cNvSpPr>
          <p:nvPr>
            <p:ph type="dt" sz="half" idx="10"/>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50" indent="-285750" eaLnBrk="0" hangingPunct="0">
              <a:defRPr>
                <a:solidFill>
                  <a:schemeClr val="tx1"/>
                </a:solidFill>
                <a:latin typeface="Arla InterFace Beta" panose="020B0603030203020204" pitchFamily="34" charset="0"/>
                <a:ea typeface="MS PGothic" panose="020B0600070205080204" pitchFamily="34" charset="-128"/>
              </a:defRPr>
            </a:lvl2pPr>
            <a:lvl3pPr marL="1143000" indent="-228600" eaLnBrk="0" hangingPunct="0">
              <a:defRPr>
                <a:solidFill>
                  <a:schemeClr val="tx1"/>
                </a:solidFill>
                <a:latin typeface="Arla InterFace Beta" panose="020B0603030203020204" pitchFamily="34" charset="0"/>
                <a:ea typeface="MS PGothic" panose="020B0600070205080204" pitchFamily="34" charset="-128"/>
              </a:defRPr>
            </a:lvl3pPr>
            <a:lvl4pPr marL="1600200" indent="-228600" eaLnBrk="0" hangingPunct="0">
              <a:defRPr>
                <a:solidFill>
                  <a:schemeClr val="tx1"/>
                </a:solidFill>
                <a:latin typeface="Arla InterFace Beta" panose="020B0603030203020204" pitchFamily="34" charset="0"/>
                <a:ea typeface="MS PGothic" panose="020B0600070205080204" pitchFamily="34" charset="-128"/>
              </a:defRPr>
            </a:lvl4pPr>
            <a:lvl5pPr marL="2057400" indent="-228600" eaLnBrk="0" hangingPunct="0">
              <a:defRPr>
                <a:solidFill>
                  <a:schemeClr val="tx1"/>
                </a:solidFill>
                <a:latin typeface="Arla InterFace Beta" panose="020B060303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pPr>
              <a:buSzPct val="100000"/>
            </a:pPr>
            <a:fld id="{622BEA1D-E8CD-41F4-AEF5-4116C38EBE04}" type="datetime1">
              <a:rPr lang="de-DE" altLang="da-DK" smtClean="0">
                <a:solidFill>
                  <a:srgbClr val="FFFFFF"/>
                </a:solidFill>
                <a:latin typeface="+mj-lt"/>
              </a:rPr>
              <a:t>25.04.2018</a:t>
            </a:fld>
            <a:endParaRPr lang="da-DK" altLang="da-DK">
              <a:solidFill>
                <a:srgbClr val="FFFFFF"/>
              </a:solidFill>
              <a:latin typeface="+mj-lt"/>
            </a:endParaRPr>
          </a:p>
        </p:txBody>
      </p:sp>
      <p:sp>
        <p:nvSpPr>
          <p:cNvPr id="35845"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50" indent="-285750" eaLnBrk="0" hangingPunct="0">
              <a:defRPr>
                <a:solidFill>
                  <a:schemeClr val="tx1"/>
                </a:solidFill>
                <a:latin typeface="Arla InterFace Beta" panose="020B0603030203020204" pitchFamily="34" charset="0"/>
                <a:ea typeface="MS PGothic" panose="020B0600070205080204" pitchFamily="34" charset="-128"/>
              </a:defRPr>
            </a:lvl2pPr>
            <a:lvl3pPr marL="1143000" indent="-228600" eaLnBrk="0" hangingPunct="0">
              <a:defRPr>
                <a:solidFill>
                  <a:schemeClr val="tx1"/>
                </a:solidFill>
                <a:latin typeface="Arla InterFace Beta" panose="020B0603030203020204" pitchFamily="34" charset="0"/>
                <a:ea typeface="MS PGothic" panose="020B0600070205080204" pitchFamily="34" charset="-128"/>
              </a:defRPr>
            </a:lvl3pPr>
            <a:lvl4pPr marL="1600200" indent="-228600" eaLnBrk="0" hangingPunct="0">
              <a:defRPr>
                <a:solidFill>
                  <a:schemeClr val="tx1"/>
                </a:solidFill>
                <a:latin typeface="Arla InterFace Beta" panose="020B0603030203020204" pitchFamily="34" charset="0"/>
                <a:ea typeface="MS PGothic" panose="020B0600070205080204" pitchFamily="34" charset="-128"/>
              </a:defRPr>
            </a:lvl4pPr>
            <a:lvl5pPr marL="2057400" indent="-228600" eaLnBrk="0" hangingPunct="0">
              <a:defRPr>
                <a:solidFill>
                  <a:schemeClr val="tx1"/>
                </a:solidFill>
                <a:latin typeface="Arla InterFace Beta" panose="020B060303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pPr>
              <a:buSzPct val="100000"/>
            </a:pPr>
            <a:fld id="{419E1E85-EE6F-4F17-B934-8F29F647B489}" type="slidenum">
              <a:rPr lang="da-DK" altLang="da-DK">
                <a:solidFill>
                  <a:srgbClr val="FFFFFF"/>
                </a:solidFill>
                <a:latin typeface="+mj-lt"/>
              </a:rPr>
              <a:pPr>
                <a:buSzPct val="100000"/>
              </a:pPr>
              <a:t>7</a:t>
            </a:fld>
            <a:endParaRPr lang="da-DK" altLang="da-DK">
              <a:solidFill>
                <a:srgbClr val="FFFFFF"/>
              </a:solidFill>
              <a:latin typeface="+mj-lt"/>
            </a:endParaRPr>
          </a:p>
        </p:txBody>
      </p:sp>
      <p:pic>
        <p:nvPicPr>
          <p:cNvPr id="10" name="Picture 4"/>
          <p:cNvPicPr>
            <a:picLocks noChangeAspect="1"/>
          </p:cNvPicPr>
          <p:nvPr/>
        </p:nvPicPr>
        <p:blipFill rotWithShape="1">
          <a:blip r:embed="rId7">
            <a:extLst>
              <a:ext uri="{28A0092B-C50C-407E-A947-70E740481C1C}">
                <a14:useLocalDpi xmlns:a14="http://schemas.microsoft.com/office/drawing/2010/main" val="0"/>
              </a:ext>
            </a:extLst>
          </a:blip>
          <a:srcRect l="9405" b="12771"/>
          <a:stretch/>
        </p:blipFill>
        <p:spPr bwMode="auto">
          <a:xfrm>
            <a:off x="6467303" y="0"/>
            <a:ext cx="5724697" cy="685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129" y="437490"/>
            <a:ext cx="1072542" cy="106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5"/>
          <p:cNvSpPr>
            <a:spLocks noGrp="1"/>
          </p:cNvSpPr>
          <p:nvPr>
            <p:ph type="title"/>
          </p:nvPr>
        </p:nvSpPr>
        <p:spPr>
          <a:xfrm>
            <a:off x="1612462" y="640794"/>
            <a:ext cx="9842270" cy="957502"/>
          </a:xfrm>
        </p:spPr>
        <p:txBody>
          <a:bodyPr/>
          <a:lstStyle/>
          <a:p>
            <a:pPr>
              <a:lnSpc>
                <a:spcPct val="100000"/>
              </a:lnSpc>
            </a:pPr>
            <a:r>
              <a:rPr lang="da-DK" altLang="da-DK" dirty="0" err="1" smtClean="0">
                <a:solidFill>
                  <a:schemeClr val="accent1"/>
                </a:solidFill>
              </a:rPr>
              <a:t>Recycling</a:t>
            </a:r>
            <a:r>
              <a:rPr lang="da-DK" altLang="da-DK" dirty="0" smtClean="0">
                <a:solidFill>
                  <a:schemeClr val="accent1"/>
                </a:solidFill>
              </a:rPr>
              <a:t> &amp; </a:t>
            </a:r>
            <a:br>
              <a:rPr lang="da-DK" altLang="da-DK" dirty="0" smtClean="0">
                <a:solidFill>
                  <a:schemeClr val="accent1"/>
                </a:solidFill>
              </a:rPr>
            </a:br>
            <a:r>
              <a:rPr lang="da-DK" altLang="da-DK" dirty="0" err="1" smtClean="0">
                <a:solidFill>
                  <a:schemeClr val="accent1"/>
                </a:solidFill>
              </a:rPr>
              <a:t>Abfallvermeidung</a:t>
            </a:r>
            <a:r>
              <a:rPr lang="da-DK" altLang="da-DK" dirty="0" smtClean="0">
                <a:solidFill>
                  <a:schemeClr val="accent1"/>
                </a:solidFill>
              </a:rPr>
              <a:t> </a:t>
            </a:r>
            <a:r>
              <a:rPr lang="da-DK" altLang="da-DK" sz="2400" dirty="0">
                <a:solidFill>
                  <a:schemeClr val="accent1"/>
                </a:solidFill>
              </a:rPr>
              <a:t/>
            </a:r>
            <a:br>
              <a:rPr lang="da-DK" altLang="da-DK" sz="2400" dirty="0">
                <a:solidFill>
                  <a:schemeClr val="accent1"/>
                </a:solidFill>
              </a:rPr>
            </a:br>
            <a:r>
              <a:rPr lang="da-DK" altLang="da-DK" sz="2800" dirty="0">
                <a:solidFill>
                  <a:schemeClr val="accent1"/>
                </a:solidFill>
              </a:rPr>
              <a:t/>
            </a:r>
            <a:br>
              <a:rPr lang="da-DK" altLang="da-DK" sz="2800" dirty="0">
                <a:solidFill>
                  <a:schemeClr val="accent1"/>
                </a:solidFill>
              </a:rPr>
            </a:br>
            <a:r>
              <a:rPr lang="da-DK" altLang="da-DK" dirty="0">
                <a:solidFill>
                  <a:schemeClr val="accent1"/>
                </a:solidFill>
              </a:rPr>
              <a:t/>
            </a:r>
            <a:br>
              <a:rPr lang="da-DK" altLang="da-DK" dirty="0">
                <a:solidFill>
                  <a:schemeClr val="accent1"/>
                </a:solidFill>
              </a:rPr>
            </a:br>
            <a:r>
              <a:rPr lang="da-DK" altLang="da-DK" sz="3200" dirty="0">
                <a:solidFill>
                  <a:schemeClr val="accent1"/>
                </a:solidFill>
              </a:rPr>
              <a:t/>
            </a:r>
            <a:br>
              <a:rPr lang="da-DK" altLang="da-DK" sz="3200" dirty="0">
                <a:solidFill>
                  <a:schemeClr val="accent1"/>
                </a:solidFill>
              </a:rPr>
            </a:br>
            <a:endParaRPr lang="da-DK" altLang="da-DK" sz="2400" dirty="0">
              <a:solidFill>
                <a:schemeClr val="accent1"/>
              </a:solidFill>
            </a:endParaRPr>
          </a:p>
        </p:txBody>
      </p:sp>
      <p:sp>
        <p:nvSpPr>
          <p:cNvPr id="6" name="Fußzeilenplatzhalter 5"/>
          <p:cNvSpPr>
            <a:spLocks noGrp="1"/>
          </p:cNvSpPr>
          <p:nvPr>
            <p:ph type="ftr" sz="quarter" idx="11"/>
          </p:nvPr>
        </p:nvSpPr>
        <p:spPr/>
        <p:txBody>
          <a:bodyPr/>
          <a:lstStyle/>
          <a:p>
            <a:r>
              <a:rPr lang="en-GB" smtClean="0"/>
              <a:t>VLI - Frühjahrstagung </a:t>
            </a:r>
            <a:endParaRPr lang="en-GB"/>
          </a:p>
        </p:txBody>
      </p:sp>
      <p:pic>
        <p:nvPicPr>
          <p:cNvPr id="15376"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9266" y="5870574"/>
            <a:ext cx="983297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a:xfrm>
            <a:off x="378129" y="2435619"/>
            <a:ext cx="6096000" cy="707886"/>
          </a:xfrm>
          <a:prstGeom prst="rect">
            <a:avLst/>
          </a:prstGeom>
        </p:spPr>
        <p:txBody>
          <a:bodyPr>
            <a:spAutoFit/>
          </a:bodyPr>
          <a:lstStyle/>
          <a:p>
            <a:pPr>
              <a:buSzPct val="100000"/>
            </a:pPr>
            <a:r>
              <a:rPr lang="de-DE" altLang="da-DK" sz="2000" dirty="0" smtClean="0">
                <a:solidFill>
                  <a:srgbClr val="4BB131"/>
                </a:solidFill>
              </a:rPr>
              <a:t>Wir unterstützen Verbraucher  dabei, ihre </a:t>
            </a:r>
            <a:r>
              <a:rPr lang="de-DE" altLang="da-DK" sz="2000" b="1" dirty="0" smtClean="0">
                <a:solidFill>
                  <a:srgbClr val="F8353C"/>
                </a:solidFill>
              </a:rPr>
              <a:t>Abfälle </a:t>
            </a:r>
            <a:r>
              <a:rPr lang="de-DE" altLang="da-DK" sz="2000" dirty="0" smtClean="0">
                <a:solidFill>
                  <a:srgbClr val="4BB131"/>
                </a:solidFill>
              </a:rPr>
              <a:t>beim </a:t>
            </a:r>
          </a:p>
          <a:p>
            <a:pPr>
              <a:buSzPct val="100000"/>
            </a:pPr>
            <a:r>
              <a:rPr lang="de-DE" altLang="da-DK" sz="2000" dirty="0" smtClean="0">
                <a:solidFill>
                  <a:srgbClr val="4BB131"/>
                </a:solidFill>
              </a:rPr>
              <a:t>Verzehr von Milchprodukten zu </a:t>
            </a:r>
            <a:r>
              <a:rPr lang="de-DE" altLang="da-DK" sz="2000" b="1" dirty="0" smtClean="0">
                <a:solidFill>
                  <a:srgbClr val="F8353C"/>
                </a:solidFill>
              </a:rPr>
              <a:t>verringern</a:t>
            </a:r>
            <a:endParaRPr lang="de-DE" altLang="da-DK" sz="2000" b="1" dirty="0">
              <a:solidFill>
                <a:srgbClr val="F8353C"/>
              </a:solidFill>
            </a:endParaRPr>
          </a:p>
        </p:txBody>
      </p:sp>
      <p:sp>
        <p:nvSpPr>
          <p:cNvPr id="14" name="TextBox 1"/>
          <p:cNvSpPr txBox="1">
            <a:spLocks noChangeArrowheads="1"/>
          </p:cNvSpPr>
          <p:nvPr/>
        </p:nvSpPr>
        <p:spPr bwMode="auto">
          <a:xfrm>
            <a:off x="378128" y="3173353"/>
            <a:ext cx="580495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la InterFace Beta" panose="020B0603030203020204" pitchFamily="34" charset="0"/>
                <a:ea typeface="MS PGothic" panose="020B0600070205080204" pitchFamily="34" charset="-128"/>
              </a:defRPr>
            </a:lvl1pPr>
            <a:lvl2pPr marL="742950" indent="-285750" eaLnBrk="0" hangingPunct="0">
              <a:defRPr>
                <a:solidFill>
                  <a:schemeClr val="tx1"/>
                </a:solidFill>
                <a:latin typeface="Arla InterFace Beta" panose="020B0603030203020204" pitchFamily="34" charset="0"/>
                <a:ea typeface="MS PGothic" panose="020B0600070205080204" pitchFamily="34" charset="-128"/>
              </a:defRPr>
            </a:lvl2pPr>
            <a:lvl3pPr marL="1143000" indent="-228600" eaLnBrk="0" hangingPunct="0">
              <a:defRPr>
                <a:solidFill>
                  <a:schemeClr val="tx1"/>
                </a:solidFill>
                <a:latin typeface="Arla InterFace Beta" panose="020B0603030203020204" pitchFamily="34" charset="0"/>
                <a:ea typeface="MS PGothic" panose="020B0600070205080204" pitchFamily="34" charset="-128"/>
              </a:defRPr>
            </a:lvl3pPr>
            <a:lvl4pPr marL="1600200" indent="-228600" eaLnBrk="0" hangingPunct="0">
              <a:defRPr>
                <a:solidFill>
                  <a:schemeClr val="tx1"/>
                </a:solidFill>
                <a:latin typeface="Arla InterFace Beta" panose="020B0603030203020204" pitchFamily="34" charset="0"/>
                <a:ea typeface="MS PGothic" panose="020B0600070205080204" pitchFamily="34" charset="-128"/>
              </a:defRPr>
            </a:lvl4pPr>
            <a:lvl5pPr marL="2057400" indent="-228600" eaLnBrk="0" hangingPunct="0">
              <a:defRPr>
                <a:solidFill>
                  <a:schemeClr val="tx1"/>
                </a:solidFill>
                <a:latin typeface="Arla InterFace Beta" panose="020B0603030203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la InterFace Beta" panose="020B0603030203020204" pitchFamily="34" charset="0"/>
                <a:ea typeface="MS PGothic" panose="020B0600070205080204" pitchFamily="34" charset="-128"/>
              </a:defRPr>
            </a:lvl9pPr>
          </a:lstStyle>
          <a:p>
            <a:pPr>
              <a:buSzPct val="100000"/>
            </a:pPr>
            <a:r>
              <a:rPr lang="da-DK" altLang="da-DK" sz="2000" dirty="0" err="1" smtClean="0">
                <a:solidFill>
                  <a:srgbClr val="4BB131"/>
                </a:solidFill>
                <a:latin typeface="+mj-lt"/>
              </a:rPr>
              <a:t>Unsere</a:t>
            </a:r>
            <a:r>
              <a:rPr lang="da-DK" altLang="da-DK" sz="2000" dirty="0" smtClean="0">
                <a:solidFill>
                  <a:srgbClr val="4BB131"/>
                </a:solidFill>
                <a:latin typeface="+mj-lt"/>
              </a:rPr>
              <a:t> </a:t>
            </a:r>
            <a:r>
              <a:rPr lang="de-DE" altLang="da-DK" sz="2000" dirty="0" smtClean="0">
                <a:solidFill>
                  <a:srgbClr val="4BB131"/>
                </a:solidFill>
                <a:latin typeface="+mj-lt"/>
              </a:rPr>
              <a:t>Verpackungen</a:t>
            </a:r>
            <a:r>
              <a:rPr lang="da-DK" altLang="da-DK" sz="2000" dirty="0" smtClean="0">
                <a:solidFill>
                  <a:srgbClr val="4BB131"/>
                </a:solidFill>
                <a:latin typeface="+mj-lt"/>
              </a:rPr>
              <a:t> </a:t>
            </a:r>
            <a:r>
              <a:rPr lang="da-DK" altLang="da-DK" sz="2000" dirty="0">
                <a:solidFill>
                  <a:srgbClr val="4BB131"/>
                </a:solidFill>
                <a:latin typeface="+mj-lt"/>
              </a:rPr>
              <a:t>sollen zu 100 Prozent </a:t>
            </a:r>
            <a:r>
              <a:rPr lang="da-DK" altLang="da-DK" sz="2000" b="1" dirty="0" err="1">
                <a:solidFill>
                  <a:schemeClr val="accent5"/>
                </a:solidFill>
                <a:latin typeface="+mj-lt"/>
              </a:rPr>
              <a:t>recyclebar</a:t>
            </a:r>
            <a:r>
              <a:rPr lang="da-DK" altLang="da-DK" sz="2000" dirty="0">
                <a:solidFill>
                  <a:schemeClr val="accent5"/>
                </a:solidFill>
                <a:latin typeface="+mj-lt"/>
              </a:rPr>
              <a:t> </a:t>
            </a:r>
            <a:r>
              <a:rPr lang="da-DK" altLang="da-DK" sz="2000" dirty="0" err="1" smtClean="0">
                <a:solidFill>
                  <a:srgbClr val="4BB131"/>
                </a:solidFill>
                <a:latin typeface="+mj-lt"/>
              </a:rPr>
              <a:t>sein</a:t>
            </a:r>
            <a:endParaRPr lang="da-DK" altLang="da-DK" sz="2000" dirty="0" smtClean="0">
              <a:solidFill>
                <a:srgbClr val="4BB131"/>
              </a:solidFill>
              <a:latin typeface="+mj-lt"/>
            </a:endParaRPr>
          </a:p>
          <a:p>
            <a:pPr>
              <a:buSzPct val="100000"/>
            </a:pPr>
            <a:endParaRPr lang="da-DK" altLang="da-DK" sz="2000" dirty="0">
              <a:solidFill>
                <a:srgbClr val="4BB131"/>
              </a:solidFill>
              <a:latin typeface="+mj-lt"/>
            </a:endParaRPr>
          </a:p>
          <a:p>
            <a:pPr>
              <a:buSzPct val="100000"/>
            </a:pPr>
            <a:r>
              <a:rPr lang="da-DK" altLang="da-DK" sz="2000" dirty="0" err="1" smtClean="0">
                <a:solidFill>
                  <a:srgbClr val="4BB131"/>
                </a:solidFill>
                <a:latin typeface="+mj-lt"/>
              </a:rPr>
              <a:t>Keine</a:t>
            </a:r>
            <a:r>
              <a:rPr lang="da-DK" altLang="da-DK" sz="2000" dirty="0" smtClean="0">
                <a:solidFill>
                  <a:srgbClr val="4BB131"/>
                </a:solidFill>
                <a:latin typeface="+mj-lt"/>
              </a:rPr>
              <a:t> </a:t>
            </a:r>
            <a:r>
              <a:rPr lang="da-DK" altLang="da-DK" sz="2000" dirty="0" err="1" smtClean="0">
                <a:solidFill>
                  <a:srgbClr val="4BB131"/>
                </a:solidFill>
                <a:latin typeface="+mj-lt"/>
              </a:rPr>
              <a:t>Deponieabfälle</a:t>
            </a:r>
            <a:endParaRPr lang="da-DK" altLang="da-DK" sz="2000" dirty="0">
              <a:solidFill>
                <a:srgbClr val="4BB131"/>
              </a:solidFill>
              <a:latin typeface="+mj-lt"/>
            </a:endParaRPr>
          </a:p>
        </p:txBody>
      </p:sp>
      <p:pic>
        <p:nvPicPr>
          <p:cNvPr id="15387"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7500" y="4813300"/>
            <a:ext cx="32385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949677"/>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endParaRPr lang="de-DE"/>
          </a:p>
        </p:txBody>
      </p:sp>
      <p:sp>
        <p:nvSpPr>
          <p:cNvPr id="4" name="Date Placeholder 3"/>
          <p:cNvSpPr>
            <a:spLocks noGrp="1"/>
          </p:cNvSpPr>
          <p:nvPr>
            <p:ph type="dt" sz="half" idx="10"/>
          </p:nvPr>
        </p:nvSpPr>
        <p:spPr/>
        <p:txBody>
          <a:bodyPr/>
          <a:lstStyle/>
          <a:p>
            <a:fld id="{1B82021D-6D29-4A66-B444-A80DD01E6CAC}" type="datetime1">
              <a:rPr lang="de-DE" smtClean="0"/>
              <a:t>25.04.2018</a:t>
            </a:fld>
            <a:endParaRPr lang="en-GB"/>
          </a:p>
        </p:txBody>
      </p:sp>
      <p:sp>
        <p:nvSpPr>
          <p:cNvPr id="5" name="Footer Placeholder 4"/>
          <p:cNvSpPr>
            <a:spLocks noGrp="1"/>
          </p:cNvSpPr>
          <p:nvPr>
            <p:ph type="ftr" sz="quarter" idx="11"/>
          </p:nvPr>
        </p:nvSpPr>
        <p:spPr/>
        <p:txBody>
          <a:bodyPr/>
          <a:lstStyle/>
          <a:p>
            <a:r>
              <a:rPr lang="en-GB" smtClean="0"/>
              <a:t>VLI - Frühjahrstagung </a:t>
            </a:r>
            <a:endParaRPr lang="en-GB"/>
          </a:p>
        </p:txBody>
      </p:sp>
      <p:sp>
        <p:nvSpPr>
          <p:cNvPr id="6" name="Slide Number Placeholder 5"/>
          <p:cNvSpPr>
            <a:spLocks noGrp="1"/>
          </p:cNvSpPr>
          <p:nvPr>
            <p:ph type="sldNum" sz="quarter" idx="12"/>
          </p:nvPr>
        </p:nvSpPr>
        <p:spPr/>
        <p:txBody>
          <a:bodyPr/>
          <a:lstStyle/>
          <a:p>
            <a:fld id="{9AEF4350-96BB-4521-B35C-BA8D30ECD9A1}" type="slidenum">
              <a:rPr lang="en-GB" smtClean="0"/>
              <a:pPr/>
              <a:t>8</a:t>
            </a:fld>
            <a:endParaRPr lang="en-GB"/>
          </a:p>
        </p:txBody>
      </p:sp>
      <p:sp>
        <p:nvSpPr>
          <p:cNvPr id="13" name="Textplatzhalter 12"/>
          <p:cNvSpPr>
            <a:spLocks noGrp="1"/>
          </p:cNvSpPr>
          <p:nvPr>
            <p:ph type="body" sz="quarter" idx="39"/>
          </p:nvPr>
        </p:nvSpPr>
        <p:spPr/>
        <p:txBody>
          <a:bodyPr/>
          <a:lstStyle/>
          <a:p>
            <a:endParaRPr lang="de-DE"/>
          </a:p>
        </p:txBody>
      </p:sp>
      <p:sp>
        <p:nvSpPr>
          <p:cNvPr id="2" name="Rectangle 1"/>
          <p:cNvSpPr/>
          <p:nvPr/>
        </p:nvSpPr>
        <p:spPr>
          <a:xfrm>
            <a:off x="0" y="0"/>
            <a:ext cx="12323428" cy="6929306"/>
          </a:xfrm>
          <a:prstGeom prst="rect">
            <a:avLst/>
          </a:prstGeom>
          <a:solidFill>
            <a:srgbClr val="AAC9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gn="ctr">
              <a:lnSpc>
                <a:spcPct val="90000"/>
              </a:lnSpc>
            </a:pPr>
            <a:endParaRPr lang="da-DK" sz="2000" dirty="0" err="1">
              <a:latin typeface="+mj-lt"/>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1331" y="5925600"/>
            <a:ext cx="2120669" cy="932400"/>
          </a:xfrm>
          <a:prstGeom prst="rect">
            <a:avLst/>
          </a:prstGeom>
        </p:spPr>
      </p:pic>
      <p:sp>
        <p:nvSpPr>
          <p:cNvPr id="14" name="Textfeld 13"/>
          <p:cNvSpPr txBox="1"/>
          <p:nvPr/>
        </p:nvSpPr>
        <p:spPr>
          <a:xfrm>
            <a:off x="610680" y="827903"/>
            <a:ext cx="6234963" cy="3231654"/>
          </a:xfrm>
          <a:prstGeom prst="rect">
            <a:avLst/>
          </a:prstGeom>
          <a:noFill/>
        </p:spPr>
        <p:txBody>
          <a:bodyPr wrap="square" rtlCol="0">
            <a:spAutoFit/>
          </a:bodyPr>
          <a:lstStyle/>
          <a:p>
            <a:r>
              <a:rPr lang="de-DE" sz="2400" b="1" dirty="0" smtClean="0">
                <a:latin typeface="+mj-lt"/>
              </a:rPr>
              <a:t>Vielen Dank für Ihre Aufmerksamkeit</a:t>
            </a:r>
          </a:p>
          <a:p>
            <a:endParaRPr lang="de-DE" sz="2000" dirty="0">
              <a:latin typeface="+mj-lt"/>
            </a:endParaRPr>
          </a:p>
          <a:p>
            <a:r>
              <a:rPr lang="de-DE" sz="2000" dirty="0" smtClean="0">
                <a:latin typeface="+mj-lt"/>
              </a:rPr>
              <a:t>Arla Foods Deutschland GmbH</a:t>
            </a:r>
          </a:p>
          <a:p>
            <a:r>
              <a:rPr lang="de-DE" sz="2000" dirty="0" smtClean="0">
                <a:latin typeface="+mj-lt"/>
              </a:rPr>
              <a:t>Jaqueline Walter</a:t>
            </a:r>
          </a:p>
          <a:p>
            <a:r>
              <a:rPr lang="de-DE" sz="2000" dirty="0" smtClean="0">
                <a:latin typeface="+mj-lt"/>
              </a:rPr>
              <a:t>Head of Quality, Environment, </a:t>
            </a:r>
            <a:r>
              <a:rPr lang="de-DE" sz="2000" dirty="0" err="1" smtClean="0">
                <a:latin typeface="+mj-lt"/>
              </a:rPr>
              <a:t>Health</a:t>
            </a:r>
            <a:r>
              <a:rPr lang="de-DE" sz="2000" dirty="0" smtClean="0">
                <a:latin typeface="+mj-lt"/>
              </a:rPr>
              <a:t> &amp; Safety</a:t>
            </a:r>
          </a:p>
          <a:p>
            <a:r>
              <a:rPr lang="de-DE" sz="2000" dirty="0" err="1" smtClean="0">
                <a:latin typeface="+mj-lt"/>
              </a:rPr>
              <a:t>Wahlerstraße</a:t>
            </a:r>
            <a:r>
              <a:rPr lang="de-DE" sz="2000" dirty="0" smtClean="0">
                <a:latin typeface="+mj-lt"/>
              </a:rPr>
              <a:t> 2</a:t>
            </a:r>
          </a:p>
          <a:p>
            <a:r>
              <a:rPr lang="de-DE" sz="2000" dirty="0" smtClean="0">
                <a:latin typeface="+mj-lt"/>
              </a:rPr>
              <a:t>40472 Düsseldorf </a:t>
            </a:r>
          </a:p>
          <a:p>
            <a:endParaRPr lang="de-DE" sz="2000" dirty="0">
              <a:latin typeface="+mj-lt"/>
            </a:endParaRPr>
          </a:p>
          <a:p>
            <a:r>
              <a:rPr lang="de-DE" sz="2000" dirty="0" smtClean="0">
                <a:latin typeface="+mj-lt"/>
                <a:hlinkClick r:id="rId4"/>
              </a:rPr>
              <a:t>Jaqueline.walter@arlafoods.com</a:t>
            </a:r>
            <a:endParaRPr lang="de-DE" sz="2000" dirty="0" smtClean="0">
              <a:latin typeface="+mj-lt"/>
            </a:endParaRPr>
          </a:p>
          <a:p>
            <a:r>
              <a:rPr lang="de-DE" sz="2000" dirty="0" smtClean="0">
                <a:latin typeface="+mj-lt"/>
              </a:rPr>
              <a:t>+49 152 5464 7776</a:t>
            </a:r>
          </a:p>
        </p:txBody>
      </p:sp>
    </p:spTree>
    <p:extLst>
      <p:ext uri="{BB962C8B-B14F-4D97-AF65-F5344CB8AC3E}">
        <p14:creationId xmlns:p14="http://schemas.microsoft.com/office/powerpoint/2010/main" val="100282883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rla presentation design beta016 - coded version_ArlaInterface">
  <a:themeElements>
    <a:clrScheme name="ARLA Colorscheme 2014">
      <a:dk1>
        <a:srgbClr val="363E42"/>
      </a:dk1>
      <a:lt1>
        <a:sysClr val="window" lastClr="FFFFFF"/>
      </a:lt1>
      <a:dk2>
        <a:srgbClr val="006C3A"/>
      </a:dk2>
      <a:lt2>
        <a:srgbClr val="D1D2CE"/>
      </a:lt2>
      <a:accent1>
        <a:srgbClr val="4BB131"/>
      </a:accent1>
      <a:accent2>
        <a:srgbClr val="006C3A"/>
      </a:accent2>
      <a:accent3>
        <a:srgbClr val="FFCC32"/>
      </a:accent3>
      <a:accent4>
        <a:srgbClr val="3CC4EB"/>
      </a:accent4>
      <a:accent5>
        <a:srgbClr val="F8353C"/>
      </a:accent5>
      <a:accent6>
        <a:srgbClr val="7D5DA8"/>
      </a:accent6>
      <a:hlink>
        <a:srgbClr val="0B43AA"/>
      </a:hlink>
      <a:folHlink>
        <a:srgbClr val="4BB131"/>
      </a:folHlink>
    </a:clrScheme>
    <a:fontScheme name="Arla InterFace 2014">
      <a:majorFont>
        <a:latin typeface="Arla InterFace"/>
        <a:ea typeface=""/>
        <a:cs typeface=""/>
      </a:majorFont>
      <a:minorFont>
        <a:latin typeface="Arla Inter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defPPr algn="ctr">
          <a:lnSpc>
            <a:spcPct val="90000"/>
          </a:lnSpc>
          <a:defRPr sz="20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latin typeface="+mj-lt"/>
          </a:defRPr>
        </a:defPPr>
      </a:lstStyle>
    </a:txDef>
  </a:objectDefaults>
  <a:extraClrSchemeLst/>
  <a:custClrLst>
    <a:custClr name="Arla Forrest Green">
      <a:srgbClr val="006C3A"/>
    </a:custClr>
    <a:custClr name="Arla Sun Yellow">
      <a:srgbClr val="FFCC32"/>
    </a:custClr>
    <a:custClr name="Arla Grass Green">
      <a:srgbClr val="4BB131"/>
    </a:custClr>
    <a:custClr name="Arla Twilight Blue">
      <a:srgbClr val="0B43AA"/>
    </a:custClr>
    <a:custClr name="Arla Blue Sky">
      <a:srgbClr val="3CC4EB"/>
    </a:custClr>
    <a:custClr name="Arla Royal Purple">
      <a:srgbClr val="7D5DA8"/>
    </a:custClr>
    <a:custClr name="Arla Poppy Red">
      <a:srgbClr val="F8353C"/>
    </a:custClr>
    <a:custClr name="Arla Dawn Orange">
      <a:srgbClr val="FF7E05"/>
    </a:custClr>
    <a:custClr name="Arla Tulip Yellow">
      <a:srgbClr val="FFE90A"/>
    </a:custClr>
    <a:custClr name="Arla Leaf Green">
      <a:srgbClr val="D7E100"/>
    </a:custClr>
    <a:custClr name="Arla Granite Gray">
      <a:srgbClr val="363E42"/>
    </a:custClr>
    <a:custClr name="Arla Slate Gray">
      <a:srgbClr val="7C8180"/>
    </a:custClr>
    <a:custClr name="Arla Slate Gray Light">
      <a:srgbClr val="F4F4F1"/>
    </a:custClr>
    <a:custClr name="Arla Stone Gray">
      <a:srgbClr val="D1D2CE"/>
    </a:custClr>
  </a:custClrLst>
  <a:extLst>
    <a:ext uri="{05A4C25C-085E-4340-85A3-A5531E510DB2}">
      <thm15:themeFamily xmlns:thm15="http://schemas.microsoft.com/office/thememl/2012/main" name="Presentation4" id="{9024B13A-142B-4738-A807-55A0E6737F6E}" vid="{40BCBB9E-6F8C-43F1-BB97-F7A528D08C56}"/>
    </a:ext>
  </a:extLst>
</a:theme>
</file>

<file path=ppt/theme/theme2.xml><?xml version="1.0" encoding="utf-8"?>
<a:theme xmlns:a="http://schemas.openxmlformats.org/drawingml/2006/main" name="Office Theme">
  <a:themeElements>
    <a:clrScheme name="ARLA Colorscheme 2014">
      <a:dk1>
        <a:srgbClr val="363E42"/>
      </a:dk1>
      <a:lt1>
        <a:sysClr val="window" lastClr="FFFFFF"/>
      </a:lt1>
      <a:dk2>
        <a:srgbClr val="006C3A"/>
      </a:dk2>
      <a:lt2>
        <a:srgbClr val="D1D2CE"/>
      </a:lt2>
      <a:accent1>
        <a:srgbClr val="4BB131"/>
      </a:accent1>
      <a:accent2>
        <a:srgbClr val="006C3A"/>
      </a:accent2>
      <a:accent3>
        <a:srgbClr val="FFCC32"/>
      </a:accent3>
      <a:accent4>
        <a:srgbClr val="3CC4EB"/>
      </a:accent4>
      <a:accent5>
        <a:srgbClr val="F8353C"/>
      </a:accent5>
      <a:accent6>
        <a:srgbClr val="7D5DA8"/>
      </a:accent6>
      <a:hlink>
        <a:srgbClr val="0B43AA"/>
      </a:hlink>
      <a:folHlink>
        <a:srgbClr val="4BB131"/>
      </a:folHlink>
    </a:clrScheme>
    <a:fontScheme name="Arla InterFace 2014">
      <a:majorFont>
        <a:latin typeface="Arla InterFace"/>
        <a:ea typeface=""/>
        <a:cs typeface=""/>
      </a:majorFont>
      <a:minorFont>
        <a:latin typeface="Arla Inter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RLA Colorscheme 2014">
      <a:dk1>
        <a:srgbClr val="363E42"/>
      </a:dk1>
      <a:lt1>
        <a:sysClr val="window" lastClr="FFFFFF"/>
      </a:lt1>
      <a:dk2>
        <a:srgbClr val="006C3A"/>
      </a:dk2>
      <a:lt2>
        <a:srgbClr val="D1D2CE"/>
      </a:lt2>
      <a:accent1>
        <a:srgbClr val="4BB131"/>
      </a:accent1>
      <a:accent2>
        <a:srgbClr val="006C3A"/>
      </a:accent2>
      <a:accent3>
        <a:srgbClr val="FFCC32"/>
      </a:accent3>
      <a:accent4>
        <a:srgbClr val="3CC4EB"/>
      </a:accent4>
      <a:accent5>
        <a:srgbClr val="F8353C"/>
      </a:accent5>
      <a:accent6>
        <a:srgbClr val="7D5DA8"/>
      </a:accent6>
      <a:hlink>
        <a:srgbClr val="0B43AA"/>
      </a:hlink>
      <a:folHlink>
        <a:srgbClr val="4BB131"/>
      </a:folHlink>
    </a:clrScheme>
    <a:fontScheme name="Arla InterFace 2014">
      <a:majorFont>
        <a:latin typeface="Arla InterFace"/>
        <a:ea typeface=""/>
        <a:cs typeface=""/>
      </a:majorFont>
      <a:minorFont>
        <a:latin typeface="Arla Inter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_rels/customUI14.xml.rels><?xml version="1.0" encoding="UTF-8" standalone="yes"?>
<Relationships xmlns="http://schemas.openxmlformats.org/package/2006/relationships"><Relationship Id="Arla1" Type="http://schemas.openxmlformats.org/officeDocument/2006/relationships/image" Target="images/Arla1.jpg"/></Relationships>
</file>

<file path=customUI/customUI.xml><?xml version="1.0" encoding="utf-8"?>
<customUI xmlns="http://schemas.microsoft.com/office/2006/01/customui">
  <ribbon>
    <tabs>
      <tab id="myTab" label="ARLA DESIGN GUIDE">
        <group id="myGroup1" label="Arla guide">
          <gallery id="myGallery1" label="Template Functions and Usability ">
            <item id="myarla" image="Arla1"/>
          </gallery>
        </group>
      </tab>
    </tabs>
  </ribbon>
</customUI>
</file>

<file path=customUI/customUI14.xml><?xml version="1.0" encoding="utf-8"?>
<customUI xmlns="http://schemas.microsoft.com/office/2009/07/customui">
  <ribbon>
    <tabs>
      <tab id="myTab" label="ARLA DESIGN GUIDE">
        <group id="myGroup1" label="Arla guide">
          <gallery id="myGallery1" label="Template Functions and Usability ">
            <item id="myarla" image="Arla1"/>
          </gallery>
        </group>
      </tab>
    </tabs>
  </ribbon>
</customUI>
</file>

<file path=docProps/app.xml><?xml version="1.0" encoding="utf-8"?>
<Properties xmlns="http://schemas.openxmlformats.org/officeDocument/2006/extended-properties" xmlns:vt="http://schemas.openxmlformats.org/officeDocument/2006/docPropsVTypes">
  <Template>blank</Template>
  <TotalTime>0</TotalTime>
  <Words>683</Words>
  <Application>Microsoft Office PowerPoint</Application>
  <PresentationFormat>Breitbild</PresentationFormat>
  <Paragraphs>115</Paragraphs>
  <Slides>8</Slides>
  <Notes>7</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6" baseType="lpstr">
      <vt:lpstr>Arial</vt:lpstr>
      <vt:lpstr>Calibri</vt:lpstr>
      <vt:lpstr>Wingdings</vt:lpstr>
      <vt:lpstr>Arla InterFace</vt:lpstr>
      <vt:lpstr>Arla InterFace Beta</vt:lpstr>
      <vt:lpstr>MS PGothic</vt:lpstr>
      <vt:lpstr>Arla presentation design beta016 - coded version_ArlaInterface</vt:lpstr>
      <vt:lpstr>think-cell Slide</vt:lpstr>
      <vt:lpstr>Nachhaltigkeit in der Lebensmittelproduktion aus Sicht von Erzeugern, Handel und Verbrauchern    </vt:lpstr>
      <vt:lpstr>PowerPoint-Präsentation</vt:lpstr>
      <vt:lpstr>Unsere Umwelt liegt uns am Herzen</vt:lpstr>
      <vt:lpstr>PowerPoint-Präsentation</vt:lpstr>
      <vt:lpstr>Treibhausgasemissionen  </vt:lpstr>
      <vt:lpstr>Wasser und Energie    </vt:lpstr>
      <vt:lpstr>Recycling &amp;  Abfallvermeidung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Anette Gersbøll Mortensen</dc:creator>
  <cp:lastModifiedBy>Weigand, Marion</cp:lastModifiedBy>
  <cp:revision>305</cp:revision>
  <cp:lastPrinted>2018-04-23T12:26:27Z</cp:lastPrinted>
  <dcterms:created xsi:type="dcterms:W3CDTF">2017-07-13T06:35:22Z</dcterms:created>
  <dcterms:modified xsi:type="dcterms:W3CDTF">2018-04-25T06:08:00Z</dcterms:modified>
</cp:coreProperties>
</file>